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4895" r:id="rId2"/>
  </p:sldMasterIdLst>
  <p:notesMasterIdLst>
    <p:notesMasterId r:id="rId13"/>
  </p:notesMasterIdLst>
  <p:handoutMasterIdLst>
    <p:handoutMasterId r:id="rId14"/>
  </p:handoutMasterIdLst>
  <p:sldIdLst>
    <p:sldId id="256" r:id="rId3"/>
    <p:sldId id="260" r:id="rId4"/>
    <p:sldId id="266" r:id="rId5"/>
    <p:sldId id="264" r:id="rId6"/>
    <p:sldId id="268" r:id="rId7"/>
    <p:sldId id="269" r:id="rId8"/>
    <p:sldId id="267" r:id="rId9"/>
    <p:sldId id="271" r:id="rId10"/>
    <p:sldId id="270" r:id="rId11"/>
    <p:sldId id="272" r:id="rId12"/>
  </p:sldIdLst>
  <p:sldSz cx="9144000" cy="5143500" type="screen16x9"/>
  <p:notesSz cx="9926638" cy="1430178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505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5C6"/>
    <a:srgbClr val="009A44"/>
    <a:srgbClr val="F48A00"/>
    <a:srgbClr val="5F5F5F"/>
    <a:srgbClr val="D54648"/>
    <a:srgbClr val="FFFFFF"/>
    <a:srgbClr val="7F7F7F"/>
    <a:srgbClr val="505050"/>
    <a:srgbClr val="5A5A5A"/>
    <a:srgbClr val="646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104" autoAdjust="0"/>
  </p:normalViewPr>
  <p:slideViewPr>
    <p:cSldViewPr snapToGrid="0" snapToObjects="1" showGuides="1">
      <p:cViewPr varScale="1">
        <p:scale>
          <a:sx n="125" d="100"/>
          <a:sy n="125" d="100"/>
        </p:scale>
        <p:origin x="1152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81" d="100"/>
          <a:sy n="81" d="100"/>
        </p:scale>
        <p:origin x="3894" y="108"/>
      </p:cViewPr>
      <p:guideLst>
        <p:guide orient="horz" pos="4505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1543" cy="715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8440" tIns="69220" rIns="138440" bIns="692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5095" y="0"/>
            <a:ext cx="4301543" cy="715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8440" tIns="69220" rIns="138440" bIns="69220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3586699"/>
            <a:ext cx="4301543" cy="715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8440" tIns="69220" rIns="138440" bIns="69220" numCol="1" anchor="b" anchorCtr="0" compatLnSpc="1">
            <a:prstTxWarp prst="textNoShape">
              <a:avLst/>
            </a:prstTxWarp>
          </a:bodyPr>
          <a:lstStyle>
            <a:lvl1pPr>
              <a:defRPr sz="180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5095" y="13586699"/>
            <a:ext cx="4301543" cy="715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8440" tIns="69220" rIns="138440" bIns="69220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fld id="{4BF9C2F2-77A6-4509-903A-C5BB3197F63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401872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1543" cy="715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8440" tIns="69220" rIns="138440" bIns="692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5095" y="0"/>
            <a:ext cx="4301543" cy="715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8440" tIns="69220" rIns="138440" bIns="69220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96850" y="1073150"/>
            <a:ext cx="9532938" cy="5362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3552" y="6793349"/>
            <a:ext cx="7279535" cy="6435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8440" tIns="69220" rIns="138440" bIns="692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3586699"/>
            <a:ext cx="4301543" cy="715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8440" tIns="69220" rIns="138440" bIns="69220" numCol="1" anchor="b" anchorCtr="0" compatLnSpc="1">
            <a:prstTxWarp prst="textNoShape">
              <a:avLst/>
            </a:prstTxWarp>
          </a:bodyPr>
          <a:lstStyle>
            <a:lvl1pPr>
              <a:defRPr sz="180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5095" y="13586699"/>
            <a:ext cx="4301543" cy="715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8440" tIns="69220" rIns="138440" bIns="69220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fld id="{9F90623B-1C76-45B3-A6BC-9CC09980164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374195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eues 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5844" y="3305175"/>
            <a:ext cx="8266355" cy="522905"/>
          </a:xfrm>
        </p:spPr>
        <p:txBody>
          <a:bodyPr/>
          <a:lstStyle>
            <a:lvl1pPr algn="l">
              <a:defRPr sz="3000" b="0" i="0" cap="none" baseline="0"/>
            </a:lvl1pPr>
          </a:lstStyle>
          <a:p>
            <a:r>
              <a:rPr lang="de-DE" dirty="0"/>
              <a:t>Neues Kapitel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34733" y="2789695"/>
            <a:ext cx="8277467" cy="43928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/>
              <a:t>Kapitelzusatz</a:t>
            </a:r>
          </a:p>
        </p:txBody>
      </p:sp>
      <p:sp>
        <p:nvSpPr>
          <p:cNvPr id="4" name="Rectangle 2" descr="Referentennamen ändern unter: Einfügen/Text/Kopf-Fußzeile/Fußzeile" title="Referentennamen ändern unter: Einfügen/Text/Kopf-Fußzeile/Fußzeile"/>
          <p:cNvSpPr>
            <a:spLocks noGrp="1" noChangeArrowheads="1"/>
          </p:cNvSpPr>
          <p:nvPr>
            <p:ph type="ftr" sz="quarter" idx="10"/>
          </p:nvPr>
        </p:nvSpPr>
        <p:spPr>
          <a:xfrm>
            <a:off x="431800" y="4813698"/>
            <a:ext cx="3632200" cy="20597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Referent</a:t>
            </a:r>
            <a:endParaRPr lang="de-DE" alt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     </a:t>
            </a:r>
            <a:fld id="{9169E1F0-1E7C-461E-973C-E942D3DFB54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03056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zweispaltig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 descr="Referentennamen ändern unter: Einfügen/Text/Kopf-Fußzeile/Fußzeile" title="Referentennamen ändern unter: Einfügen/Text/Kopf-Fußzeile/Fußzeile"/>
          <p:cNvSpPr>
            <a:spLocks noGrp="1" noChangeArrowheads="1"/>
          </p:cNvSpPr>
          <p:nvPr>
            <p:ph type="ftr" sz="quarter" idx="14"/>
          </p:nvPr>
        </p:nvSpPr>
        <p:spPr>
          <a:xfrm>
            <a:off x="431800" y="4813698"/>
            <a:ext cx="3632200" cy="20597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Referent</a:t>
            </a:r>
            <a:endParaRPr lang="de-DE" altLang="de-DE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     </a:t>
            </a:r>
            <a:fld id="{E13E1898-2656-4804-81BD-1CC1488A0841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BD271E28-E66F-F749-B4C9-C3C8188033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152000"/>
            <a:ext cx="3959386" cy="25082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D54648"/>
                </a:solidFill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17" name="Inhaltsplatzhalter 8">
            <a:extLst>
              <a:ext uri="{FF2B5EF4-FFF2-40B4-BE49-F238E27FC236}">
                <a16:creationId xmlns:a16="http://schemas.microsoft.com/office/drawing/2014/main" id="{2F8CE0FC-B573-5C44-8E6B-6D15AC6A8A4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31800" y="2105766"/>
            <a:ext cx="3959386" cy="2590059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8" name="FunktF Titelzeile">
            <a:extLst>
              <a:ext uri="{FF2B5EF4-FFF2-40B4-BE49-F238E27FC236}">
                <a16:creationId xmlns:a16="http://schemas.microsoft.com/office/drawing/2014/main" id="{D5D5C11C-4B53-1E4A-8F6C-E4319234A1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732776"/>
            <a:ext cx="8280400" cy="29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9" name="Textplatzhalter 11">
            <a:extLst>
              <a:ext uri="{FF2B5EF4-FFF2-40B4-BE49-F238E27FC236}">
                <a16:creationId xmlns:a16="http://schemas.microsoft.com/office/drawing/2014/main" id="{91338BA2-B799-C641-A8FE-22E6B3EBC67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1800" y="1543011"/>
            <a:ext cx="3959386" cy="461436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200"/>
            </a:lvl1pPr>
          </a:lstStyle>
          <a:p>
            <a:pPr lvl="0"/>
            <a:r>
              <a:rPr lang="de-DE" dirty="0"/>
              <a:t>Normaler Text neben dem Bild, der mehrzeilig sein kann.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de-DE" dirty="0"/>
              <a:t>Textmasterformat bearbeiten</a:t>
            </a:r>
          </a:p>
          <a:p>
            <a:pPr lvl="0"/>
            <a:endParaRPr lang="de-DE" dirty="0"/>
          </a:p>
        </p:txBody>
      </p:sp>
      <p:sp>
        <p:nvSpPr>
          <p:cNvPr id="20" name="Textplatzhalter 7">
            <a:extLst>
              <a:ext uri="{FF2B5EF4-FFF2-40B4-BE49-F238E27FC236}">
                <a16:creationId xmlns:a16="http://schemas.microsoft.com/office/drawing/2014/main" id="{F4A67752-B6BA-F64F-979B-85B158781BA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52816" y="1152000"/>
            <a:ext cx="3959386" cy="25082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D54648"/>
                </a:solidFill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21" name="Inhaltsplatzhalter 8">
            <a:extLst>
              <a:ext uri="{FF2B5EF4-FFF2-40B4-BE49-F238E27FC236}">
                <a16:creationId xmlns:a16="http://schemas.microsoft.com/office/drawing/2014/main" id="{5C3C463F-51DB-B741-87C8-87D33C54F263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752816" y="2105766"/>
            <a:ext cx="3959386" cy="2590059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2" name="Textplatzhalter 11">
            <a:extLst>
              <a:ext uri="{FF2B5EF4-FFF2-40B4-BE49-F238E27FC236}">
                <a16:creationId xmlns:a16="http://schemas.microsoft.com/office/drawing/2014/main" id="{F3E94D46-C087-6D44-B235-191F9E731AD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52816" y="1543011"/>
            <a:ext cx="3959386" cy="461436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200"/>
            </a:lvl1pPr>
          </a:lstStyle>
          <a:p>
            <a:pPr lvl="0"/>
            <a:r>
              <a:rPr lang="de-DE" dirty="0"/>
              <a:t>Normaler Text neben dem Bild, der mehrzeilig sein kann.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de-DE" dirty="0"/>
              <a:t>Textmasterformat bearbeiten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1460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 NM Meyer Wer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zH überg Titel (Preisschild)"/>
          <p:cNvSpPr>
            <a:spLocks noGrp="1" noChangeAspect="1"/>
          </p:cNvSpPr>
          <p:nvPr>
            <p:ph type="body" sz="quarter" idx="15" hasCustomPrompt="1"/>
          </p:nvPr>
        </p:nvSpPr>
        <p:spPr>
          <a:xfrm rot="5400000">
            <a:off x="2159698" y="1521657"/>
            <a:ext cx="1080233" cy="3699727"/>
          </a:xfrm>
          <a:prstGeom prst="snip1Rect">
            <a:avLst>
              <a:gd name="adj" fmla="val 0"/>
            </a:avLst>
          </a:prstGeom>
          <a:solidFill>
            <a:schemeClr val="bg1"/>
          </a:solidFill>
        </p:spPr>
        <p:txBody>
          <a:bodyPr vert="vert270" wrap="none" lIns="180000" tIns="0" rIns="0" bIns="144000"/>
          <a:lstStyle>
            <a:lvl1pPr marL="342900" indent="-254000">
              <a:buFont typeface="Arial" panose="020B0604020202020204" pitchFamily="34" charset="0"/>
              <a:buNone/>
              <a:defRPr lang="de-DE" sz="28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defRPr>
            </a:lvl1pPr>
          </a:lstStyle>
          <a:p>
            <a:pPr marL="88900" lvl="0" indent="0" algn="l" rtl="0" eaLnBrk="1" fontAlgn="base" hangingPunct="1">
              <a:spcBef>
                <a:spcPts val="500"/>
              </a:spcBef>
              <a:spcAft>
                <a:spcPts val="50"/>
              </a:spcAft>
            </a:pPr>
            <a:r>
              <a:rPr lang="de-DE" dirty="0"/>
              <a:t>Übergeordneter Titel</a:t>
            </a:r>
          </a:p>
          <a:p>
            <a:pPr marL="88900" lvl="0" indent="0" algn="l" rtl="0" eaLnBrk="1" fontAlgn="base" hangingPunct="1">
              <a:spcBef>
                <a:spcPts val="500"/>
              </a:spcBef>
              <a:spcAft>
                <a:spcPts val="50"/>
              </a:spcAft>
            </a:pPr>
            <a:endParaRPr lang="de-DE" dirty="0"/>
          </a:p>
        </p:txBody>
      </p:sp>
      <p:sp>
        <p:nvSpPr>
          <p:cNvPr id="7" name="PlatzH unterg Titel"/>
          <p:cNvSpPr>
            <a:spLocks noGrp="1"/>
          </p:cNvSpPr>
          <p:nvPr>
            <p:ph type="body" sz="quarter" idx="17" hasCustomPrompt="1"/>
          </p:nvPr>
        </p:nvSpPr>
        <p:spPr>
          <a:xfrm>
            <a:off x="849952" y="3463218"/>
            <a:ext cx="3625385" cy="361722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 lIns="169200" tIns="36000" rIns="72000"/>
          <a:lstStyle>
            <a:lvl1pPr marL="88900" indent="0">
              <a:buNone/>
              <a:defRPr sz="1800" b="0" i="0" baseline="0">
                <a:solidFill>
                  <a:srgbClr val="0085C6"/>
                </a:solidFill>
              </a:defRPr>
            </a:lvl1pPr>
          </a:lstStyle>
          <a:p>
            <a:pPr lvl="0"/>
            <a:r>
              <a:rPr lang="de-DE" dirty="0"/>
              <a:t>Untergeordneter Titel</a:t>
            </a:r>
          </a:p>
        </p:txBody>
      </p:sp>
    </p:spTree>
    <p:extLst>
      <p:ext uri="{BB962C8B-B14F-4D97-AF65-F5344CB8AC3E}">
        <p14:creationId xmlns:p14="http://schemas.microsoft.com/office/powerpoint/2010/main" val="1579879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llgemei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zH überg Titel (Preisschild)"/>
          <p:cNvSpPr>
            <a:spLocks noGrp="1" noChangeAspect="1"/>
          </p:cNvSpPr>
          <p:nvPr>
            <p:ph type="body" sz="quarter" idx="15" hasCustomPrompt="1"/>
          </p:nvPr>
        </p:nvSpPr>
        <p:spPr>
          <a:xfrm rot="5400000">
            <a:off x="2115668" y="1747369"/>
            <a:ext cx="1118992" cy="3755573"/>
          </a:xfrm>
          <a:prstGeom prst="snip1Rect">
            <a:avLst>
              <a:gd name="adj" fmla="val 0"/>
            </a:avLst>
          </a:prstGeom>
          <a:solidFill>
            <a:schemeClr val="bg1"/>
          </a:solidFill>
        </p:spPr>
        <p:txBody>
          <a:bodyPr vert="vert270" wrap="none" lIns="180000" tIns="0" rIns="0" bIns="144000"/>
          <a:lstStyle>
            <a:lvl1pPr marL="342900" indent="-254000">
              <a:buFont typeface="Arial" panose="020B0604020202020204" pitchFamily="34" charset="0"/>
              <a:buNone/>
              <a:defRPr lang="de-DE" sz="28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defRPr>
            </a:lvl1pPr>
          </a:lstStyle>
          <a:p>
            <a:pPr marL="88900" lvl="0" indent="0" algn="l" rtl="0" eaLnBrk="1" fontAlgn="base" hangingPunct="1">
              <a:spcBef>
                <a:spcPts val="500"/>
              </a:spcBef>
              <a:spcAft>
                <a:spcPts val="50"/>
              </a:spcAft>
            </a:pPr>
            <a:r>
              <a:rPr lang="de-DE" dirty="0"/>
              <a:t>Übergeordneter Titel</a:t>
            </a:r>
          </a:p>
          <a:p>
            <a:pPr marL="88900" lvl="0" indent="0" algn="l" rtl="0" eaLnBrk="1" fontAlgn="base" hangingPunct="1">
              <a:spcBef>
                <a:spcPts val="500"/>
              </a:spcBef>
              <a:spcAft>
                <a:spcPts val="50"/>
              </a:spcAft>
            </a:pPr>
            <a:endParaRPr lang="de-DE" dirty="0"/>
          </a:p>
        </p:txBody>
      </p:sp>
      <p:sp>
        <p:nvSpPr>
          <p:cNvPr id="5" name="PlatzH unterg Titel"/>
          <p:cNvSpPr>
            <a:spLocks noGrp="1"/>
          </p:cNvSpPr>
          <p:nvPr>
            <p:ph type="body" sz="quarter" idx="11" hasCustomPrompt="1"/>
          </p:nvPr>
        </p:nvSpPr>
        <p:spPr>
          <a:xfrm>
            <a:off x="797376" y="3667323"/>
            <a:ext cx="3919220" cy="363378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 lIns="169200" tIns="36000" rIns="72000" bIns="0"/>
          <a:lstStyle>
            <a:lvl1pPr marL="88900" indent="0">
              <a:buNone/>
              <a:defRPr lang="de-DE" sz="1800" b="0" i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defRPr>
            </a:lvl1pPr>
          </a:lstStyle>
          <a:p>
            <a:pPr marL="88900" lvl="0" indent="0" algn="l" rtl="0" eaLnBrk="1" fontAlgn="base" hangingPunct="1">
              <a:spcBef>
                <a:spcPts val="500"/>
              </a:spcBef>
              <a:spcAft>
                <a:spcPts val="50"/>
              </a:spcAft>
              <a:buSzPct val="100000"/>
              <a:buNone/>
            </a:pPr>
            <a:r>
              <a:rPr lang="de-DE" dirty="0"/>
              <a:t>Untergeordneter Titel</a:t>
            </a:r>
          </a:p>
        </p:txBody>
      </p:sp>
    </p:spTree>
    <p:extLst>
      <p:ext uri="{BB962C8B-B14F-4D97-AF65-F5344CB8AC3E}">
        <p14:creationId xmlns:p14="http://schemas.microsoft.com/office/powerpoint/2010/main" val="4237481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NM ArcelorMitt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zH überg Titel (Preisschild)">
            <a:extLst>
              <a:ext uri="{FF2B5EF4-FFF2-40B4-BE49-F238E27FC236}">
                <a16:creationId xmlns:a16="http://schemas.microsoft.com/office/drawing/2014/main" id="{CBB9837F-C2D0-FC42-B93A-9CD6CAE9951F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 rot="5400000">
            <a:off x="2115668" y="1918324"/>
            <a:ext cx="1118992" cy="3755573"/>
          </a:xfrm>
          <a:prstGeom prst="snip1Rect">
            <a:avLst>
              <a:gd name="adj" fmla="val 0"/>
            </a:avLst>
          </a:prstGeom>
          <a:solidFill>
            <a:schemeClr val="bg1"/>
          </a:solidFill>
        </p:spPr>
        <p:txBody>
          <a:bodyPr vert="vert270" wrap="none" lIns="180000" tIns="0" rIns="0" bIns="144000"/>
          <a:lstStyle>
            <a:lvl1pPr marL="342900" indent="-254000">
              <a:buFont typeface="Arial" panose="020B0604020202020204" pitchFamily="34" charset="0"/>
              <a:buNone/>
              <a:defRPr lang="de-DE" sz="28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defRPr>
            </a:lvl1pPr>
          </a:lstStyle>
          <a:p>
            <a:pPr marL="88900" lvl="0" indent="0" algn="l" rtl="0" eaLnBrk="1" fontAlgn="base" hangingPunct="1">
              <a:spcBef>
                <a:spcPts val="500"/>
              </a:spcBef>
              <a:spcAft>
                <a:spcPts val="50"/>
              </a:spcAft>
            </a:pPr>
            <a:r>
              <a:rPr lang="de-DE" dirty="0"/>
              <a:t>Übergeordneter Titel</a:t>
            </a:r>
          </a:p>
          <a:p>
            <a:pPr marL="88900" lvl="0" indent="0" algn="l" rtl="0" eaLnBrk="1" fontAlgn="base" hangingPunct="1">
              <a:spcBef>
                <a:spcPts val="500"/>
              </a:spcBef>
              <a:spcAft>
                <a:spcPts val="50"/>
              </a:spcAft>
            </a:pPr>
            <a:endParaRPr lang="de-DE" dirty="0"/>
          </a:p>
        </p:txBody>
      </p:sp>
      <p:sp>
        <p:nvSpPr>
          <p:cNvPr id="6" name="PlatzH unterg Titel">
            <a:extLst>
              <a:ext uri="{FF2B5EF4-FFF2-40B4-BE49-F238E27FC236}">
                <a16:creationId xmlns:a16="http://schemas.microsoft.com/office/drawing/2014/main" id="{FAAAD070-5DBA-7747-A545-EADF490037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7376" y="3838278"/>
            <a:ext cx="3919220" cy="363378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 lIns="169200" tIns="36000" rIns="72000" bIns="0"/>
          <a:lstStyle>
            <a:lvl1pPr marL="88900" indent="0">
              <a:buNone/>
              <a:defRPr lang="de-DE" sz="1800" b="0" i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defRPr>
            </a:lvl1pPr>
          </a:lstStyle>
          <a:p>
            <a:pPr marL="88900" lvl="0" indent="0" algn="l" rtl="0" eaLnBrk="1" fontAlgn="base" hangingPunct="1">
              <a:spcBef>
                <a:spcPts val="500"/>
              </a:spcBef>
              <a:spcAft>
                <a:spcPts val="50"/>
              </a:spcAft>
              <a:buSzPct val="100000"/>
              <a:buNone/>
            </a:pPr>
            <a:r>
              <a:rPr lang="de-DE" dirty="0"/>
              <a:t>Untergeordneter Titel</a:t>
            </a:r>
          </a:p>
        </p:txBody>
      </p:sp>
    </p:spTree>
    <p:extLst>
      <p:ext uri="{BB962C8B-B14F-4D97-AF65-F5344CB8AC3E}">
        <p14:creationId xmlns:p14="http://schemas.microsoft.com/office/powerpoint/2010/main" val="1219947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Tarifrunde 202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0253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Hd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zH überg Titel (Preisschild)"/>
          <p:cNvSpPr>
            <a:spLocks noGrp="1" noChangeAspect="1"/>
          </p:cNvSpPr>
          <p:nvPr>
            <p:ph type="body" sz="quarter" idx="15" hasCustomPrompt="1"/>
          </p:nvPr>
        </p:nvSpPr>
        <p:spPr>
          <a:xfrm rot="5400000">
            <a:off x="6274918" y="1220318"/>
            <a:ext cx="1118992" cy="3755573"/>
          </a:xfrm>
          <a:prstGeom prst="snip1Rect">
            <a:avLst>
              <a:gd name="adj" fmla="val 0"/>
            </a:avLst>
          </a:prstGeom>
          <a:solidFill>
            <a:schemeClr val="bg1"/>
          </a:solidFill>
        </p:spPr>
        <p:txBody>
          <a:bodyPr vert="vert270" wrap="none" lIns="180000" tIns="0" rIns="0" bIns="144000"/>
          <a:lstStyle>
            <a:lvl1pPr marL="342900" indent="-254000">
              <a:buFont typeface="Arial" panose="020B0604020202020204" pitchFamily="34" charset="0"/>
              <a:buNone/>
              <a:defRPr lang="de-DE" sz="28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defRPr>
            </a:lvl1pPr>
          </a:lstStyle>
          <a:p>
            <a:pPr marL="88900" lvl="0" indent="0" algn="l" rtl="0" eaLnBrk="1" fontAlgn="base" hangingPunct="1">
              <a:spcBef>
                <a:spcPts val="500"/>
              </a:spcBef>
              <a:spcAft>
                <a:spcPts val="50"/>
              </a:spcAft>
            </a:pPr>
            <a:r>
              <a:rPr lang="de-DE" dirty="0"/>
              <a:t>Übergeordneter Titel</a:t>
            </a:r>
          </a:p>
          <a:p>
            <a:pPr marL="88900" lvl="0" indent="0" algn="l" rtl="0" eaLnBrk="1" fontAlgn="base" hangingPunct="1">
              <a:spcBef>
                <a:spcPts val="500"/>
              </a:spcBef>
              <a:spcAft>
                <a:spcPts val="50"/>
              </a:spcAft>
            </a:pPr>
            <a:endParaRPr lang="de-DE" dirty="0"/>
          </a:p>
        </p:txBody>
      </p:sp>
      <p:sp>
        <p:nvSpPr>
          <p:cNvPr id="8" name="PlatzH unterg Titel"/>
          <p:cNvSpPr>
            <a:spLocks noGrp="1"/>
          </p:cNvSpPr>
          <p:nvPr>
            <p:ph type="body" sz="quarter" idx="11" hasCustomPrompt="1"/>
          </p:nvPr>
        </p:nvSpPr>
        <p:spPr>
          <a:xfrm>
            <a:off x="4956626" y="3140272"/>
            <a:ext cx="3919220" cy="363378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 lIns="169200" tIns="36000" rIns="72000" bIns="0"/>
          <a:lstStyle>
            <a:lvl1pPr marL="88900" indent="0">
              <a:buNone/>
              <a:defRPr lang="de-DE" sz="1800" b="0" i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defRPr>
            </a:lvl1pPr>
          </a:lstStyle>
          <a:p>
            <a:pPr marL="88900" lvl="0" indent="0" algn="l" rtl="0" eaLnBrk="1" fontAlgn="base" hangingPunct="1">
              <a:spcBef>
                <a:spcPts val="500"/>
              </a:spcBef>
              <a:spcAft>
                <a:spcPts val="50"/>
              </a:spcAft>
              <a:buSzPct val="100000"/>
              <a:buNone/>
            </a:pPr>
            <a:r>
              <a:rPr lang="de-DE" dirty="0"/>
              <a:t>Untergeordneter Titel</a:t>
            </a:r>
          </a:p>
        </p:txBody>
      </p:sp>
    </p:spTree>
    <p:extLst>
      <p:ext uri="{BB962C8B-B14F-4D97-AF65-F5344CB8AC3E}">
        <p14:creationId xmlns:p14="http://schemas.microsoft.com/office/powerpoint/2010/main" val="3106749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Fachkräf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zH überg Titel (Preisschild)"/>
          <p:cNvSpPr>
            <a:spLocks noGrp="1" noChangeAspect="1"/>
          </p:cNvSpPr>
          <p:nvPr>
            <p:ph type="body" sz="quarter" idx="15" hasCustomPrompt="1"/>
          </p:nvPr>
        </p:nvSpPr>
        <p:spPr>
          <a:xfrm rot="5400000">
            <a:off x="6274918" y="128118"/>
            <a:ext cx="1118992" cy="3755573"/>
          </a:xfrm>
          <a:prstGeom prst="snip1Rect">
            <a:avLst>
              <a:gd name="adj" fmla="val 0"/>
            </a:avLst>
          </a:prstGeom>
          <a:solidFill>
            <a:schemeClr val="bg1"/>
          </a:solidFill>
        </p:spPr>
        <p:txBody>
          <a:bodyPr vert="vert270" wrap="none" lIns="180000" tIns="0" rIns="0" bIns="144000"/>
          <a:lstStyle>
            <a:lvl1pPr marL="342900" indent="-254000">
              <a:buFont typeface="Arial" panose="020B0604020202020204" pitchFamily="34" charset="0"/>
              <a:buNone/>
              <a:defRPr lang="de-DE" sz="28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defRPr>
            </a:lvl1pPr>
          </a:lstStyle>
          <a:p>
            <a:pPr marL="88900" lvl="0" indent="0" algn="l" rtl="0" eaLnBrk="1" fontAlgn="base" hangingPunct="1">
              <a:spcBef>
                <a:spcPts val="500"/>
              </a:spcBef>
              <a:spcAft>
                <a:spcPts val="50"/>
              </a:spcAft>
            </a:pPr>
            <a:r>
              <a:rPr lang="de-DE" dirty="0"/>
              <a:t>Übergeordneter Titel</a:t>
            </a:r>
          </a:p>
          <a:p>
            <a:pPr marL="88900" lvl="0" indent="0" algn="l" rtl="0" eaLnBrk="1" fontAlgn="base" hangingPunct="1">
              <a:spcBef>
                <a:spcPts val="500"/>
              </a:spcBef>
              <a:spcAft>
                <a:spcPts val="50"/>
              </a:spcAft>
            </a:pPr>
            <a:endParaRPr lang="de-DE" dirty="0"/>
          </a:p>
        </p:txBody>
      </p:sp>
      <p:sp>
        <p:nvSpPr>
          <p:cNvPr id="8" name="PlatzH unterg Titel"/>
          <p:cNvSpPr>
            <a:spLocks noGrp="1"/>
          </p:cNvSpPr>
          <p:nvPr>
            <p:ph type="body" sz="quarter" idx="11" hasCustomPrompt="1"/>
          </p:nvPr>
        </p:nvSpPr>
        <p:spPr>
          <a:xfrm>
            <a:off x="4956626" y="2048072"/>
            <a:ext cx="3919220" cy="363378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 lIns="169200" tIns="36000" rIns="72000" bIns="0"/>
          <a:lstStyle>
            <a:lvl1pPr marL="88900" indent="0">
              <a:buNone/>
              <a:defRPr lang="de-DE" sz="1800" b="0" i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defRPr>
            </a:lvl1pPr>
          </a:lstStyle>
          <a:p>
            <a:pPr marL="88900" lvl="0" indent="0" algn="l" rtl="0" eaLnBrk="1" fontAlgn="base" hangingPunct="1">
              <a:spcBef>
                <a:spcPts val="500"/>
              </a:spcBef>
              <a:spcAft>
                <a:spcPts val="50"/>
              </a:spcAft>
              <a:buSzPct val="100000"/>
              <a:buNone/>
            </a:pPr>
            <a:r>
              <a:rPr lang="de-DE" dirty="0"/>
              <a:t>Untergeordneter Titel</a:t>
            </a:r>
          </a:p>
        </p:txBody>
      </p:sp>
    </p:spTree>
    <p:extLst>
      <p:ext uri="{BB962C8B-B14F-4D97-AF65-F5344CB8AC3E}">
        <p14:creationId xmlns:p14="http://schemas.microsoft.com/office/powerpoint/2010/main" val="1938589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Digitalisieru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zH überg Titel (Preisschild)"/>
          <p:cNvSpPr>
            <a:spLocks noGrp="1" noChangeAspect="1"/>
          </p:cNvSpPr>
          <p:nvPr>
            <p:ph type="body" sz="quarter" idx="15" hasCustomPrompt="1"/>
          </p:nvPr>
        </p:nvSpPr>
        <p:spPr>
          <a:xfrm rot="5400000">
            <a:off x="2115668" y="1459502"/>
            <a:ext cx="1118992" cy="3755573"/>
          </a:xfrm>
          <a:prstGeom prst="snip1Rect">
            <a:avLst>
              <a:gd name="adj" fmla="val 0"/>
            </a:avLst>
          </a:prstGeom>
          <a:solidFill>
            <a:schemeClr val="bg1"/>
          </a:solidFill>
        </p:spPr>
        <p:txBody>
          <a:bodyPr vert="vert270" wrap="none" lIns="180000" tIns="0" rIns="0" bIns="144000"/>
          <a:lstStyle>
            <a:lvl1pPr marL="342900" indent="-254000">
              <a:buFont typeface="Arial" panose="020B0604020202020204" pitchFamily="34" charset="0"/>
              <a:buNone/>
              <a:defRPr lang="de-DE" sz="28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defRPr>
            </a:lvl1pPr>
          </a:lstStyle>
          <a:p>
            <a:pPr marL="88900" lvl="0" indent="0" algn="l" rtl="0" eaLnBrk="1" fontAlgn="base" hangingPunct="1">
              <a:spcBef>
                <a:spcPts val="500"/>
              </a:spcBef>
              <a:spcAft>
                <a:spcPts val="50"/>
              </a:spcAft>
            </a:pPr>
            <a:r>
              <a:rPr lang="de-DE" dirty="0"/>
              <a:t>Übergeordneter Titel</a:t>
            </a:r>
          </a:p>
          <a:p>
            <a:pPr marL="88900" lvl="0" indent="0" algn="l" rtl="0" eaLnBrk="1" fontAlgn="base" hangingPunct="1">
              <a:spcBef>
                <a:spcPts val="500"/>
              </a:spcBef>
              <a:spcAft>
                <a:spcPts val="50"/>
              </a:spcAft>
            </a:pPr>
            <a:endParaRPr lang="de-DE" dirty="0"/>
          </a:p>
        </p:txBody>
      </p:sp>
      <p:sp>
        <p:nvSpPr>
          <p:cNvPr id="8" name="PlatzH unterg Titel"/>
          <p:cNvSpPr>
            <a:spLocks noGrp="1"/>
          </p:cNvSpPr>
          <p:nvPr>
            <p:ph type="body" sz="quarter" idx="11" hasCustomPrompt="1"/>
          </p:nvPr>
        </p:nvSpPr>
        <p:spPr>
          <a:xfrm>
            <a:off x="797376" y="3379456"/>
            <a:ext cx="3919220" cy="363378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 lIns="169200" tIns="36000" rIns="72000" bIns="0"/>
          <a:lstStyle>
            <a:lvl1pPr marL="88900" indent="0">
              <a:buNone/>
              <a:defRPr lang="de-DE" sz="1800" b="0" i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defRPr>
            </a:lvl1pPr>
          </a:lstStyle>
          <a:p>
            <a:pPr marL="88900" lvl="0" indent="0" algn="l" rtl="0" eaLnBrk="1" fontAlgn="base" hangingPunct="1">
              <a:spcBef>
                <a:spcPts val="500"/>
              </a:spcBef>
              <a:spcAft>
                <a:spcPts val="50"/>
              </a:spcAft>
              <a:buSzPct val="100000"/>
              <a:buNone/>
            </a:pPr>
            <a:r>
              <a:rPr lang="de-DE" dirty="0"/>
              <a:t>Untergeordneter Titel</a:t>
            </a:r>
          </a:p>
        </p:txBody>
      </p:sp>
    </p:spTree>
    <p:extLst>
      <p:ext uri="{BB962C8B-B14F-4D97-AF65-F5344CB8AC3E}">
        <p14:creationId xmlns:p14="http://schemas.microsoft.com/office/powerpoint/2010/main" val="1978699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AG Erfu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zH überg Titel (Preisschild)"/>
          <p:cNvSpPr>
            <a:spLocks noGrp="1" noChangeAspect="1"/>
          </p:cNvSpPr>
          <p:nvPr>
            <p:ph type="body" sz="quarter" idx="15" hasCustomPrompt="1"/>
          </p:nvPr>
        </p:nvSpPr>
        <p:spPr>
          <a:xfrm rot="5400000">
            <a:off x="2107281" y="1994823"/>
            <a:ext cx="1118992" cy="3755573"/>
          </a:xfrm>
          <a:prstGeom prst="snip1Rect">
            <a:avLst>
              <a:gd name="adj" fmla="val 0"/>
            </a:avLst>
          </a:prstGeom>
          <a:solidFill>
            <a:schemeClr val="bg1"/>
          </a:solidFill>
        </p:spPr>
        <p:txBody>
          <a:bodyPr vert="vert270" wrap="none" lIns="180000" tIns="0" rIns="0" bIns="144000"/>
          <a:lstStyle>
            <a:lvl1pPr marL="342900" indent="-254000">
              <a:buFont typeface="Arial" panose="020B0604020202020204" pitchFamily="34" charset="0"/>
              <a:buNone/>
              <a:defRPr lang="de-DE" sz="28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defRPr>
            </a:lvl1pPr>
          </a:lstStyle>
          <a:p>
            <a:pPr marL="88900" lvl="0" indent="0" algn="l" rtl="0" eaLnBrk="1" fontAlgn="base" hangingPunct="1">
              <a:spcBef>
                <a:spcPts val="500"/>
              </a:spcBef>
              <a:spcAft>
                <a:spcPts val="50"/>
              </a:spcAft>
            </a:pPr>
            <a:r>
              <a:rPr lang="de-DE" dirty="0"/>
              <a:t>Übergeordneter Titel</a:t>
            </a:r>
          </a:p>
          <a:p>
            <a:pPr marL="88900" lvl="0" indent="0" algn="l" rtl="0" eaLnBrk="1" fontAlgn="base" hangingPunct="1">
              <a:spcBef>
                <a:spcPts val="500"/>
              </a:spcBef>
              <a:spcAft>
                <a:spcPts val="50"/>
              </a:spcAft>
            </a:pPr>
            <a:endParaRPr lang="de-DE" dirty="0"/>
          </a:p>
        </p:txBody>
      </p:sp>
      <p:sp>
        <p:nvSpPr>
          <p:cNvPr id="8" name="PlatzH unterg Titel"/>
          <p:cNvSpPr>
            <a:spLocks noGrp="1"/>
          </p:cNvSpPr>
          <p:nvPr>
            <p:ph type="body" sz="quarter" idx="11" hasCustomPrompt="1"/>
          </p:nvPr>
        </p:nvSpPr>
        <p:spPr>
          <a:xfrm>
            <a:off x="788989" y="3914777"/>
            <a:ext cx="3919220" cy="363378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 lIns="169200" tIns="36000" rIns="72000" bIns="0"/>
          <a:lstStyle>
            <a:lvl1pPr marL="88900" indent="0">
              <a:buNone/>
              <a:defRPr lang="de-DE" sz="1800" b="0" i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defRPr>
            </a:lvl1pPr>
          </a:lstStyle>
          <a:p>
            <a:pPr marL="88900" lvl="0" indent="0" algn="l" rtl="0" eaLnBrk="1" fontAlgn="base" hangingPunct="1">
              <a:spcBef>
                <a:spcPts val="500"/>
              </a:spcBef>
              <a:spcAft>
                <a:spcPts val="50"/>
              </a:spcAft>
              <a:buSzPct val="100000"/>
              <a:buNone/>
            </a:pPr>
            <a:r>
              <a:rPr lang="de-DE" dirty="0"/>
              <a:t>Untergeordneter Titel</a:t>
            </a:r>
          </a:p>
        </p:txBody>
      </p:sp>
    </p:spTree>
    <p:extLst>
      <p:ext uri="{BB962C8B-B14F-4D97-AF65-F5344CB8AC3E}">
        <p14:creationId xmlns:p14="http://schemas.microsoft.com/office/powerpoint/2010/main" val="30479510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rbeitsrec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zH überg Titel (Preisschild)"/>
          <p:cNvSpPr>
            <a:spLocks noGrp="1" noChangeAspect="1"/>
          </p:cNvSpPr>
          <p:nvPr>
            <p:ph type="body" sz="quarter" idx="15" hasCustomPrompt="1"/>
          </p:nvPr>
        </p:nvSpPr>
        <p:spPr>
          <a:xfrm rot="5400000">
            <a:off x="2107279" y="2286923"/>
            <a:ext cx="1118992" cy="3755573"/>
          </a:xfrm>
          <a:prstGeom prst="snip1Rect">
            <a:avLst>
              <a:gd name="adj" fmla="val 0"/>
            </a:avLst>
          </a:prstGeom>
          <a:solidFill>
            <a:schemeClr val="bg1"/>
          </a:solidFill>
        </p:spPr>
        <p:txBody>
          <a:bodyPr vert="vert270" wrap="none" lIns="180000" tIns="0" rIns="0" bIns="144000"/>
          <a:lstStyle>
            <a:lvl1pPr marL="342900" indent="-254000">
              <a:buFont typeface="Arial" panose="020B0604020202020204" pitchFamily="34" charset="0"/>
              <a:buNone/>
              <a:defRPr lang="de-DE" sz="28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defRPr>
            </a:lvl1pPr>
          </a:lstStyle>
          <a:p>
            <a:pPr marL="88900" lvl="0" indent="0" algn="l" rtl="0" eaLnBrk="1" fontAlgn="base" hangingPunct="1">
              <a:spcBef>
                <a:spcPts val="500"/>
              </a:spcBef>
              <a:spcAft>
                <a:spcPts val="50"/>
              </a:spcAft>
            </a:pPr>
            <a:r>
              <a:rPr lang="de-DE" dirty="0"/>
              <a:t>Übergeordneter Titel</a:t>
            </a:r>
          </a:p>
          <a:p>
            <a:pPr marL="88900" lvl="0" indent="0" algn="l" rtl="0" eaLnBrk="1" fontAlgn="base" hangingPunct="1">
              <a:spcBef>
                <a:spcPts val="500"/>
              </a:spcBef>
              <a:spcAft>
                <a:spcPts val="50"/>
              </a:spcAft>
            </a:pPr>
            <a:endParaRPr lang="de-DE" dirty="0"/>
          </a:p>
        </p:txBody>
      </p:sp>
      <p:sp>
        <p:nvSpPr>
          <p:cNvPr id="8" name="PlatzH unterg Titel"/>
          <p:cNvSpPr>
            <a:spLocks noGrp="1"/>
          </p:cNvSpPr>
          <p:nvPr>
            <p:ph type="body" sz="quarter" idx="11" hasCustomPrompt="1"/>
          </p:nvPr>
        </p:nvSpPr>
        <p:spPr>
          <a:xfrm>
            <a:off x="788987" y="4206877"/>
            <a:ext cx="3919220" cy="363378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 lIns="169200" tIns="36000" rIns="72000" bIns="0"/>
          <a:lstStyle>
            <a:lvl1pPr marL="88900" indent="0">
              <a:buNone/>
              <a:defRPr lang="de-DE" sz="1800" b="0" i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defRPr>
            </a:lvl1pPr>
          </a:lstStyle>
          <a:p>
            <a:pPr marL="88900" lvl="0" indent="0" algn="l" rtl="0" eaLnBrk="1" fontAlgn="base" hangingPunct="1">
              <a:spcBef>
                <a:spcPts val="500"/>
              </a:spcBef>
              <a:spcAft>
                <a:spcPts val="50"/>
              </a:spcAft>
              <a:buSzPct val="100000"/>
              <a:buNone/>
            </a:pPr>
            <a:r>
              <a:rPr lang="de-DE" dirty="0"/>
              <a:t>Untergeordneter Titel</a:t>
            </a:r>
          </a:p>
        </p:txBody>
      </p:sp>
    </p:spTree>
    <p:extLst>
      <p:ext uri="{BB962C8B-B14F-4D97-AF65-F5344CB8AC3E}">
        <p14:creationId xmlns:p14="http://schemas.microsoft.com/office/powerpoint/2010/main" val="2756550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 descr="Referentennamen ändern unter: Einfügen/Text/Kopf-Fußzeile/Fußzeile" title="Referentennamen ändern unter: Einfügen/Text/Kopf-Fußzeile/Fußzeile"/>
          <p:cNvSpPr>
            <a:spLocks noGrp="1" noChangeArrowheads="1"/>
          </p:cNvSpPr>
          <p:nvPr>
            <p:ph type="ftr" sz="quarter" idx="15"/>
          </p:nvPr>
        </p:nvSpPr>
        <p:spPr>
          <a:xfrm>
            <a:off x="431800" y="4813698"/>
            <a:ext cx="3632200" cy="20597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Referent</a:t>
            </a:r>
            <a:endParaRPr lang="de-DE" alt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     </a:t>
            </a:r>
            <a:fld id="{FA6F2CEE-BB15-47DA-9B29-F2BE914EC0E6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10" name="FunktF Titelzeile">
            <a:extLst>
              <a:ext uri="{FF2B5EF4-FFF2-40B4-BE49-F238E27FC236}">
                <a16:creationId xmlns:a16="http://schemas.microsoft.com/office/drawing/2014/main" id="{4B9B1DF7-86FA-494D-AFC4-3793E5D769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732776"/>
            <a:ext cx="8280400" cy="29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1" name="Inhaltsplatzhalter 8">
            <a:extLst>
              <a:ext uri="{FF2B5EF4-FFF2-40B4-BE49-F238E27FC236}">
                <a16:creationId xmlns:a16="http://schemas.microsoft.com/office/drawing/2014/main" id="{70130B18-EC3E-D847-BDBC-025D5E05E743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31800" y="1152000"/>
            <a:ext cx="8280400" cy="3543825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0527158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usbildu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zH überg Titel (Preisschild)"/>
          <p:cNvSpPr>
            <a:spLocks noGrp="1" noChangeAspect="1"/>
          </p:cNvSpPr>
          <p:nvPr>
            <p:ph type="body" sz="quarter" idx="15" hasCustomPrompt="1"/>
          </p:nvPr>
        </p:nvSpPr>
        <p:spPr>
          <a:xfrm rot="5400000">
            <a:off x="2115668" y="-244578"/>
            <a:ext cx="1118992" cy="3755573"/>
          </a:xfrm>
          <a:prstGeom prst="snip1Rect">
            <a:avLst>
              <a:gd name="adj" fmla="val 0"/>
            </a:avLst>
          </a:prstGeom>
          <a:solidFill>
            <a:schemeClr val="bg1"/>
          </a:solidFill>
        </p:spPr>
        <p:txBody>
          <a:bodyPr vert="vert270" wrap="none" lIns="180000" tIns="0" rIns="0" bIns="144000"/>
          <a:lstStyle>
            <a:lvl1pPr marL="342900" indent="-254000">
              <a:buFont typeface="Arial" panose="020B0604020202020204" pitchFamily="34" charset="0"/>
              <a:buNone/>
              <a:defRPr lang="de-DE" sz="28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defRPr>
            </a:lvl1pPr>
          </a:lstStyle>
          <a:p>
            <a:pPr marL="88900" lvl="0" indent="0" algn="l" rtl="0" eaLnBrk="1" fontAlgn="base" hangingPunct="1">
              <a:spcBef>
                <a:spcPts val="500"/>
              </a:spcBef>
              <a:spcAft>
                <a:spcPts val="50"/>
              </a:spcAft>
            </a:pPr>
            <a:r>
              <a:rPr lang="de-DE" dirty="0"/>
              <a:t>Übergeordneter Titel</a:t>
            </a:r>
          </a:p>
          <a:p>
            <a:pPr marL="88900" lvl="0" indent="0" algn="l" rtl="0" eaLnBrk="1" fontAlgn="base" hangingPunct="1">
              <a:spcBef>
                <a:spcPts val="500"/>
              </a:spcBef>
              <a:spcAft>
                <a:spcPts val="50"/>
              </a:spcAft>
            </a:pPr>
            <a:endParaRPr lang="de-DE" dirty="0"/>
          </a:p>
        </p:txBody>
      </p:sp>
      <p:sp>
        <p:nvSpPr>
          <p:cNvPr id="8" name="PlatzH unterg Titel"/>
          <p:cNvSpPr>
            <a:spLocks noGrp="1"/>
          </p:cNvSpPr>
          <p:nvPr>
            <p:ph type="body" sz="quarter" idx="11" hasCustomPrompt="1"/>
          </p:nvPr>
        </p:nvSpPr>
        <p:spPr>
          <a:xfrm>
            <a:off x="797376" y="1675376"/>
            <a:ext cx="3919220" cy="363378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 lIns="169200" tIns="36000" rIns="72000" bIns="0"/>
          <a:lstStyle>
            <a:lvl1pPr marL="88900" indent="0">
              <a:buNone/>
              <a:defRPr lang="de-DE" sz="1800" b="0" i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defRPr>
            </a:lvl1pPr>
          </a:lstStyle>
          <a:p>
            <a:pPr marL="88900" lvl="0" indent="0" algn="l" rtl="0" eaLnBrk="1" fontAlgn="base" hangingPunct="1">
              <a:spcBef>
                <a:spcPts val="500"/>
              </a:spcBef>
              <a:spcAft>
                <a:spcPts val="50"/>
              </a:spcAft>
              <a:buSzPct val="100000"/>
              <a:buNone/>
            </a:pPr>
            <a:r>
              <a:rPr lang="de-DE" dirty="0"/>
              <a:t>Untergeordneter Titel</a:t>
            </a:r>
          </a:p>
        </p:txBody>
      </p:sp>
    </p:spTree>
    <p:extLst>
      <p:ext uri="{BB962C8B-B14F-4D97-AF65-F5344CB8AC3E}">
        <p14:creationId xmlns:p14="http://schemas.microsoft.com/office/powerpoint/2010/main" val="2597427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Internation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zH überg Titel (Preisschild)"/>
          <p:cNvSpPr>
            <a:spLocks noGrp="1" noChangeAspect="1"/>
          </p:cNvSpPr>
          <p:nvPr>
            <p:ph type="body" sz="quarter" idx="15" hasCustomPrompt="1"/>
          </p:nvPr>
        </p:nvSpPr>
        <p:spPr>
          <a:xfrm rot="5400000">
            <a:off x="2115668" y="2026768"/>
            <a:ext cx="1118992" cy="3755573"/>
          </a:xfrm>
          <a:prstGeom prst="snip1Rect">
            <a:avLst>
              <a:gd name="adj" fmla="val 0"/>
            </a:avLst>
          </a:prstGeom>
          <a:solidFill>
            <a:schemeClr val="bg1"/>
          </a:solidFill>
        </p:spPr>
        <p:txBody>
          <a:bodyPr vert="vert270" wrap="none" lIns="180000" tIns="0" rIns="0" bIns="144000"/>
          <a:lstStyle>
            <a:lvl1pPr marL="342900" indent="-254000">
              <a:buFont typeface="Arial" panose="020B0604020202020204" pitchFamily="34" charset="0"/>
              <a:buNone/>
              <a:defRPr lang="de-DE" sz="28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defRPr>
            </a:lvl1pPr>
          </a:lstStyle>
          <a:p>
            <a:pPr marL="88900" lvl="0" indent="0" algn="l" rtl="0" eaLnBrk="1" fontAlgn="base" hangingPunct="1">
              <a:spcBef>
                <a:spcPts val="500"/>
              </a:spcBef>
              <a:spcAft>
                <a:spcPts val="50"/>
              </a:spcAft>
            </a:pPr>
            <a:r>
              <a:rPr lang="de-DE" dirty="0"/>
              <a:t>Übergeordneter Titel</a:t>
            </a:r>
          </a:p>
          <a:p>
            <a:pPr marL="88900" lvl="0" indent="0" algn="l" rtl="0" eaLnBrk="1" fontAlgn="base" hangingPunct="1">
              <a:spcBef>
                <a:spcPts val="500"/>
              </a:spcBef>
              <a:spcAft>
                <a:spcPts val="50"/>
              </a:spcAft>
            </a:pPr>
            <a:endParaRPr lang="de-DE" dirty="0"/>
          </a:p>
        </p:txBody>
      </p:sp>
      <p:sp>
        <p:nvSpPr>
          <p:cNvPr id="8" name="PlatzH unterg Titel"/>
          <p:cNvSpPr>
            <a:spLocks noGrp="1"/>
          </p:cNvSpPr>
          <p:nvPr>
            <p:ph type="body" sz="quarter" idx="11" hasCustomPrompt="1"/>
          </p:nvPr>
        </p:nvSpPr>
        <p:spPr>
          <a:xfrm>
            <a:off x="797376" y="3946722"/>
            <a:ext cx="3919220" cy="363378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 lIns="169200" tIns="36000" rIns="72000" bIns="0"/>
          <a:lstStyle>
            <a:lvl1pPr marL="88900" indent="0">
              <a:buNone/>
              <a:defRPr lang="de-DE" sz="1800" b="0" i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defRPr>
            </a:lvl1pPr>
          </a:lstStyle>
          <a:p>
            <a:pPr marL="88900" lvl="0" indent="0" algn="l" rtl="0" eaLnBrk="1" fontAlgn="base" hangingPunct="1">
              <a:spcBef>
                <a:spcPts val="500"/>
              </a:spcBef>
              <a:spcAft>
                <a:spcPts val="50"/>
              </a:spcAft>
              <a:buSzPct val="100000"/>
              <a:buNone/>
            </a:pPr>
            <a:r>
              <a:rPr lang="de-DE" dirty="0"/>
              <a:t>Untergeordneter Titel</a:t>
            </a:r>
          </a:p>
        </p:txBody>
      </p:sp>
    </p:spTree>
    <p:extLst>
      <p:ext uri="{BB962C8B-B14F-4D97-AF65-F5344CB8AC3E}">
        <p14:creationId xmlns:p14="http://schemas.microsoft.com/office/powerpoint/2010/main" val="769016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AGV Senv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zH Abschiedsfloskel">
            <a:extLst>
              <a:ext uri="{FF2B5EF4-FFF2-40B4-BE49-F238E27FC236}">
                <a16:creationId xmlns:a16="http://schemas.microsoft.com/office/drawing/2014/main" id="{B7958774-4C91-D543-B19B-F3896AA104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44459" y="4176027"/>
            <a:ext cx="3122394" cy="287534"/>
          </a:xfrm>
          <a:prstGeom prst="rect">
            <a:avLst/>
          </a:prstGeom>
          <a:ln>
            <a:solidFill>
              <a:schemeClr val="bg1">
                <a:alpha val="0"/>
              </a:schemeClr>
            </a:solidFill>
          </a:ln>
        </p:spPr>
        <p:txBody>
          <a:bodyPr lIns="0" tIns="0" rIns="0" bIns="0" anchor="t" anchorCtr="0"/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de-DE" sz="1400" kern="1200" baseline="0" dirty="0" smtClean="0">
                <a:solidFill>
                  <a:schemeClr val="bg1"/>
                </a:solidFill>
                <a:latin typeface="Arial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de-DE" dirty="0"/>
              <a:t>Vielen Dank für Ihre Aufmerksamkeit</a:t>
            </a:r>
          </a:p>
        </p:txBody>
      </p:sp>
    </p:spTree>
    <p:extLst>
      <p:ext uri="{BB962C8B-B14F-4D97-AF65-F5344CB8AC3E}">
        <p14:creationId xmlns:p14="http://schemas.microsoft.com/office/powerpoint/2010/main" val="2612676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ubTitel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 descr="Referentennamen ändern unter: Einfügen/Text/Kopf-Fußzeile/Fußzeile" title="Referentennamen ändern unter: Einfügen/Text/Kopf-Fußzeile/Fußzeile"/>
          <p:cNvSpPr>
            <a:spLocks noGrp="1" noChangeArrowheads="1"/>
          </p:cNvSpPr>
          <p:nvPr>
            <p:ph type="ftr" sz="quarter" idx="25"/>
          </p:nvPr>
        </p:nvSpPr>
        <p:spPr>
          <a:xfrm>
            <a:off x="431800" y="4813698"/>
            <a:ext cx="3632200" cy="20597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Referent</a:t>
            </a:r>
            <a:endParaRPr lang="de-DE" alt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     </a:t>
            </a:r>
            <a:fld id="{CAD51CFB-177E-47A6-B2BE-962916A96AF1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E7FD1C21-12E3-074B-88BA-A326DF569C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152000"/>
            <a:ext cx="8280398" cy="25082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D54648"/>
                </a:solidFill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14" name="Inhaltsplatzhalter 8">
            <a:extLst>
              <a:ext uri="{FF2B5EF4-FFF2-40B4-BE49-F238E27FC236}">
                <a16:creationId xmlns:a16="http://schemas.microsoft.com/office/drawing/2014/main" id="{603C4C12-5E06-DF4D-836F-CDEEE265AEA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31800" y="1543012"/>
            <a:ext cx="8280400" cy="3152814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5" name="FunktF Titelzeile">
            <a:extLst>
              <a:ext uri="{FF2B5EF4-FFF2-40B4-BE49-F238E27FC236}">
                <a16:creationId xmlns:a16="http://schemas.microsoft.com/office/drawing/2014/main" id="{669FCBB5-653C-AB40-A914-7C31DDBB65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732776"/>
            <a:ext cx="8280400" cy="29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2281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ubtitel Inhal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7" hasCustomPrompt="1"/>
          </p:nvPr>
        </p:nvSpPr>
        <p:spPr>
          <a:xfrm>
            <a:off x="431800" y="1652969"/>
            <a:ext cx="8280400" cy="3042856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5" name="Rectangle 2" descr="Referentennamen ändern unter: Einfügen/Text/Kopf-Fußzeile/Fußzeile" title="Referentennamen ändern unter: Einfügen/Text/Kopf-Fußzeile/Fußzeile"/>
          <p:cNvSpPr>
            <a:spLocks noGrp="1" noChangeArrowheads="1"/>
          </p:cNvSpPr>
          <p:nvPr>
            <p:ph type="ftr" sz="quarter" idx="18"/>
          </p:nvPr>
        </p:nvSpPr>
        <p:spPr>
          <a:xfrm>
            <a:off x="431800" y="4813698"/>
            <a:ext cx="3632200" cy="20597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Referent</a:t>
            </a:r>
            <a:endParaRPr lang="de-DE" altLang="de-DE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     </a:t>
            </a:r>
            <a:fld id="{1C1C4637-29C3-4DB4-8DE9-41B4596F3D42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10" name="FunktF Titelzeile">
            <a:extLst>
              <a:ext uri="{FF2B5EF4-FFF2-40B4-BE49-F238E27FC236}">
                <a16:creationId xmlns:a16="http://schemas.microsoft.com/office/drawing/2014/main" id="{72A430E5-CFCB-EE45-BF2E-4344AEDB20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732776"/>
            <a:ext cx="8280400" cy="29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1" name="Textplatzhalter 11">
            <a:extLst>
              <a:ext uri="{FF2B5EF4-FFF2-40B4-BE49-F238E27FC236}">
                <a16:creationId xmlns:a16="http://schemas.microsoft.com/office/drawing/2014/main" id="{DB7406E3-2C0C-D043-832E-2E432116FA5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1799" y="1152000"/>
            <a:ext cx="8280399" cy="372906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200"/>
            </a:lvl1pPr>
          </a:lstStyle>
          <a:p>
            <a:pPr lvl="0"/>
            <a:r>
              <a:rPr lang="de-DE" dirty="0"/>
              <a:t>Normaler Text neben dem Bild, der mehrzeilig sein kann.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de-DE" dirty="0"/>
              <a:t>Textmasterformat bearbeiten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2047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ubSubTitel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 descr="Referentennamen ändern unter: Einfügen/Text/Kopf-Fußzeile/Fußzeile" title="Referentennamen ändern unter: Einfügen/Text/Kopf-Fußzeile/Fußzeile"/>
          <p:cNvSpPr>
            <a:spLocks noGrp="1" noChangeArrowheads="1"/>
          </p:cNvSpPr>
          <p:nvPr>
            <p:ph type="ftr" sz="quarter" idx="25"/>
          </p:nvPr>
        </p:nvSpPr>
        <p:spPr>
          <a:xfrm>
            <a:off x="431800" y="4813698"/>
            <a:ext cx="3632200" cy="20597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Referent</a:t>
            </a:r>
            <a:endParaRPr lang="de-DE" alt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     </a:t>
            </a:r>
            <a:fld id="{CAD51CFB-177E-47A6-B2BE-962916A96AF1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E7FD1C21-12E3-074B-88BA-A326DF569C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152000"/>
            <a:ext cx="8280398" cy="25082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D54648"/>
                </a:solidFill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14" name="Inhaltsplatzhalter 8">
            <a:extLst>
              <a:ext uri="{FF2B5EF4-FFF2-40B4-BE49-F238E27FC236}">
                <a16:creationId xmlns:a16="http://schemas.microsoft.com/office/drawing/2014/main" id="{603C4C12-5E06-DF4D-836F-CDEEE265AEA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31800" y="2105766"/>
            <a:ext cx="8280400" cy="2590059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5" name="FunktF Titelzeile">
            <a:extLst>
              <a:ext uri="{FF2B5EF4-FFF2-40B4-BE49-F238E27FC236}">
                <a16:creationId xmlns:a16="http://schemas.microsoft.com/office/drawing/2014/main" id="{669FCBB5-653C-AB40-A914-7C31DDBB65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732776"/>
            <a:ext cx="8280400" cy="29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6" name="Textplatzhalter 11">
            <a:extLst>
              <a:ext uri="{FF2B5EF4-FFF2-40B4-BE49-F238E27FC236}">
                <a16:creationId xmlns:a16="http://schemas.microsoft.com/office/drawing/2014/main" id="{93FB6DAC-FF02-5345-B680-C4C1FFB8967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1799" y="1543011"/>
            <a:ext cx="8280399" cy="461436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200"/>
            </a:lvl1pPr>
          </a:lstStyle>
          <a:p>
            <a:pPr lvl="0"/>
            <a:r>
              <a:rPr lang="de-DE" dirty="0"/>
              <a:t>Normaler Text neben dem Bild, der mehrzeilig sein kann.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de-DE" dirty="0"/>
              <a:t>Textmasterformat bearbeiten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240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l-Titel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Referentennamen ändern unter: Einfügen/Text/Kopf-Fußzeile/Fußzeile" title="Referentennamen ändern unter: Einfügen/Text/Kopf-Fußzeile/Fußzeile"/>
          <p:cNvSpPr>
            <a:spLocks noGrp="1" noChangeArrowheads="1"/>
          </p:cNvSpPr>
          <p:nvPr>
            <p:ph type="ftr" sz="quarter" idx="10"/>
          </p:nvPr>
        </p:nvSpPr>
        <p:spPr>
          <a:xfrm>
            <a:off x="431800" y="4813698"/>
            <a:ext cx="3632200" cy="20597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Referent</a:t>
            </a:r>
            <a:endParaRPr lang="de-DE" alt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     </a:t>
            </a:r>
            <a:fld id="{4D3898C6-82B5-44DA-9B0F-CFD137A974A6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6" name="FunktF Titelzeile">
            <a:extLst>
              <a:ext uri="{FF2B5EF4-FFF2-40B4-BE49-F238E27FC236}">
                <a16:creationId xmlns:a16="http://schemas.microsoft.com/office/drawing/2014/main" id="{DB1A50B3-1BF2-B040-BB41-659002F67FEC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31800" y="732776"/>
            <a:ext cx="8280400" cy="29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lvl="0"/>
            <a:r>
              <a:rPr lang="de-DE" dirty="0"/>
              <a:t>Kleine Überschrift</a:t>
            </a:r>
          </a:p>
        </p:txBody>
      </p:sp>
      <p:sp>
        <p:nvSpPr>
          <p:cNvPr id="8" name="Inhaltsplatzhalter 8"/>
          <p:cNvSpPr>
            <a:spLocks noGrp="1"/>
          </p:cNvSpPr>
          <p:nvPr>
            <p:ph sz="quarter" idx="19" hasCustomPrompt="1"/>
          </p:nvPr>
        </p:nvSpPr>
        <p:spPr>
          <a:xfrm>
            <a:off x="431800" y="1152000"/>
            <a:ext cx="8280400" cy="3543825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660848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neb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 descr="Referentennamen ändern unter: Einfügen/Text/Kopf-Fußzeile/Fußzeile" title="Referentennamen ändern unter: Einfügen/Text/Kopf-Fußzeile/Fußzeile"/>
          <p:cNvSpPr>
            <a:spLocks noGrp="1" noChangeArrowheads="1"/>
          </p:cNvSpPr>
          <p:nvPr>
            <p:ph type="ftr" sz="quarter" idx="10"/>
          </p:nvPr>
        </p:nvSpPr>
        <p:spPr>
          <a:xfrm>
            <a:off x="431800" y="4813698"/>
            <a:ext cx="3632200" cy="20597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Referent</a:t>
            </a:r>
            <a:endParaRPr lang="de-DE" alt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     </a:t>
            </a:r>
            <a:fld id="{35679789-ADB8-4362-BE73-CCE43125824E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5" name="FunktF Titelzeile">
            <a:extLst>
              <a:ext uri="{FF2B5EF4-FFF2-40B4-BE49-F238E27FC236}">
                <a16:creationId xmlns:a16="http://schemas.microsoft.com/office/drawing/2014/main" id="{E491016A-233F-BA42-8BC6-B20CE6E1CC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732776"/>
            <a:ext cx="8280400" cy="29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Textplatzhalter 11">
            <a:extLst>
              <a:ext uri="{FF2B5EF4-FFF2-40B4-BE49-F238E27FC236}">
                <a16:creationId xmlns:a16="http://schemas.microsoft.com/office/drawing/2014/main" id="{2E60A65D-4DA1-D44E-8F62-3D184639389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1800" y="1141809"/>
            <a:ext cx="2160000" cy="960793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1pPr>
          </a:lstStyle>
          <a:p>
            <a:pPr lvl="0"/>
            <a:r>
              <a:rPr lang="de-DE" dirty="0"/>
              <a:t>Normaler Text neben dem Bild, der mehrzeilig sein kann.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4C47C4F9-3C88-B94B-AA2D-7496B4E666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1" y="2320650"/>
            <a:ext cx="2160000" cy="72024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D54648"/>
                </a:solidFill>
              </a:defRPr>
            </a:lvl1pPr>
          </a:lstStyle>
          <a:p>
            <a:pPr lvl="0"/>
            <a:r>
              <a:rPr lang="de-DE" dirty="0"/>
              <a:t>Hier können auch farbige Akzente gesetzt werden.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B2E8AF8D-0C4F-B04F-88DA-50736C4ADD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1" y="4329759"/>
            <a:ext cx="2160000" cy="366065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de-DE" dirty="0"/>
              <a:t>Quellenangabe</a:t>
            </a:r>
          </a:p>
        </p:txBody>
      </p:sp>
      <p:sp>
        <p:nvSpPr>
          <p:cNvPr id="11" name="Inhaltsplatzhalter 8"/>
          <p:cNvSpPr>
            <a:spLocks noGrp="1"/>
          </p:cNvSpPr>
          <p:nvPr>
            <p:ph sz="quarter" idx="19" hasCustomPrompt="1"/>
          </p:nvPr>
        </p:nvSpPr>
        <p:spPr>
          <a:xfrm>
            <a:off x="2772200" y="1152000"/>
            <a:ext cx="5940000" cy="3543825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050564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Referentennamen ändern unter: Einfügen/Text/Kopf-Fußzeile/Fußzeile" title="Referentennamen ändern unter: Einfügen/Text/Kopf-Fußzeile/Fußzeile"/>
          <p:cNvSpPr>
            <a:spLocks noGrp="1" noChangeArrowheads="1"/>
          </p:cNvSpPr>
          <p:nvPr>
            <p:ph type="ftr" sz="quarter" idx="18"/>
          </p:nvPr>
        </p:nvSpPr>
        <p:spPr>
          <a:xfrm>
            <a:off x="431800" y="4813698"/>
            <a:ext cx="3632200" cy="20597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Referent</a:t>
            </a:r>
            <a:endParaRPr lang="de-DE" alt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     </a:t>
            </a:r>
            <a:fld id="{5C6683D6-19DB-4D9D-86A1-6BB2A11DBB2D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10" name="FunktF Titelzeile">
            <a:extLst>
              <a:ext uri="{FF2B5EF4-FFF2-40B4-BE49-F238E27FC236}">
                <a16:creationId xmlns:a16="http://schemas.microsoft.com/office/drawing/2014/main" id="{84172705-F7FF-E247-8467-E2E099A9AF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732776"/>
            <a:ext cx="8280400" cy="29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76C9C06C-E0EE-9941-934F-53799516C1E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1800" y="1152000"/>
            <a:ext cx="8280400" cy="392521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1pPr>
          </a:lstStyle>
          <a:p>
            <a:pPr lvl="0"/>
            <a:r>
              <a:rPr lang="de-DE" dirty="0"/>
              <a:t>Normaler Text über die ganze Breite,</a:t>
            </a:r>
          </a:p>
          <a:p>
            <a:pPr lvl="0"/>
            <a:r>
              <a:rPr lang="de-DE" dirty="0"/>
              <a:t>Der auch mehrzeilig sein kann.</a:t>
            </a:r>
          </a:p>
        </p:txBody>
      </p:sp>
      <p:sp>
        <p:nvSpPr>
          <p:cNvPr id="17" name="Textplatzhalter 9">
            <a:extLst>
              <a:ext uri="{FF2B5EF4-FFF2-40B4-BE49-F238E27FC236}">
                <a16:creationId xmlns:a16="http://schemas.microsoft.com/office/drawing/2014/main" id="{9FA5641B-85E7-2A4C-AC56-69D11C3B4E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4552997"/>
            <a:ext cx="8280400" cy="142828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de-DE" dirty="0"/>
              <a:t>Quellenangabe</a:t>
            </a:r>
          </a:p>
        </p:txBody>
      </p:sp>
      <p:sp>
        <p:nvSpPr>
          <p:cNvPr id="11" name="Inhaltsplatzhalter 8"/>
          <p:cNvSpPr>
            <a:spLocks noGrp="1"/>
          </p:cNvSpPr>
          <p:nvPr>
            <p:ph sz="quarter" idx="24" hasCustomPrompt="1"/>
          </p:nvPr>
        </p:nvSpPr>
        <p:spPr>
          <a:xfrm>
            <a:off x="431799" y="1662395"/>
            <a:ext cx="3974885" cy="2831556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3" name="Inhaltsplatzhalter 8"/>
          <p:cNvSpPr>
            <a:spLocks noGrp="1"/>
          </p:cNvSpPr>
          <p:nvPr>
            <p:ph sz="quarter" idx="25" hasCustomPrompt="1"/>
          </p:nvPr>
        </p:nvSpPr>
        <p:spPr>
          <a:xfrm>
            <a:off x="4737315" y="1661836"/>
            <a:ext cx="3974885" cy="2831556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7340604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 descr="Referentennamen ändern unter: Einfügen/Text/Kopf-Fußzeile/Fußzeile" title="Referentennamen ändern unter: Einfügen/Text/Kopf-Fußzeile/Fußzeile"/>
          <p:cNvSpPr>
            <a:spLocks noGrp="1" noChangeArrowheads="1"/>
          </p:cNvSpPr>
          <p:nvPr>
            <p:ph type="ftr" sz="quarter" idx="21"/>
          </p:nvPr>
        </p:nvSpPr>
        <p:spPr>
          <a:xfrm>
            <a:off x="431800" y="4813698"/>
            <a:ext cx="3632200" cy="20597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Referent</a:t>
            </a:r>
            <a:endParaRPr lang="de-DE" alt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     </a:t>
            </a:r>
            <a:fld id="{93913B8D-C064-43F1-A701-CFD8B2A34B9C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11" name="Inhaltsplatzhalter 8">
            <a:extLst>
              <a:ext uri="{FF2B5EF4-FFF2-40B4-BE49-F238E27FC236}">
                <a16:creationId xmlns:a16="http://schemas.microsoft.com/office/drawing/2014/main" id="{448FF3F6-3312-FC44-BFD3-C34E40A124E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31800" y="1731309"/>
            <a:ext cx="3959386" cy="2964516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4" name="FunktF Titelzeile">
            <a:extLst>
              <a:ext uri="{FF2B5EF4-FFF2-40B4-BE49-F238E27FC236}">
                <a16:creationId xmlns:a16="http://schemas.microsoft.com/office/drawing/2014/main" id="{DBFD79FC-AB4B-E240-95D1-277282995F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732776"/>
            <a:ext cx="8280400" cy="29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5" name="Textplatzhalter 11">
            <a:extLst>
              <a:ext uri="{FF2B5EF4-FFF2-40B4-BE49-F238E27FC236}">
                <a16:creationId xmlns:a16="http://schemas.microsoft.com/office/drawing/2014/main" id="{A44230AC-D9CE-FE48-9265-F396DE315B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1800" y="1152000"/>
            <a:ext cx="3959386" cy="461436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200"/>
            </a:lvl1pPr>
          </a:lstStyle>
          <a:p>
            <a:pPr lvl="0"/>
            <a:r>
              <a:rPr lang="de-DE" dirty="0"/>
              <a:t>Normaler Text neben dem Bild, der mehrzeilig sein kann.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de-DE" dirty="0"/>
              <a:t>Textmasterformat bearbeiten</a:t>
            </a:r>
          </a:p>
          <a:p>
            <a:pPr lvl="0"/>
            <a:endParaRPr lang="de-DE" dirty="0"/>
          </a:p>
        </p:txBody>
      </p:sp>
      <p:sp>
        <p:nvSpPr>
          <p:cNvPr id="16" name="Inhaltsplatzhalter 8">
            <a:extLst>
              <a:ext uri="{FF2B5EF4-FFF2-40B4-BE49-F238E27FC236}">
                <a16:creationId xmlns:a16="http://schemas.microsoft.com/office/drawing/2014/main" id="{D28F5387-B47D-044A-A8CB-C200CC979E30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752816" y="1731309"/>
            <a:ext cx="3959386" cy="2964515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7" name="Textplatzhalter 11">
            <a:extLst>
              <a:ext uri="{FF2B5EF4-FFF2-40B4-BE49-F238E27FC236}">
                <a16:creationId xmlns:a16="http://schemas.microsoft.com/office/drawing/2014/main" id="{E6E837AC-46B8-9E43-869F-7B907FD574D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52816" y="1152000"/>
            <a:ext cx="3959386" cy="461436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200"/>
            </a:lvl1pPr>
          </a:lstStyle>
          <a:p>
            <a:pPr lvl="0"/>
            <a:r>
              <a:rPr lang="de-DE" dirty="0"/>
              <a:t>Normaler Text neben dem Bild, der mehrzeilig sein kann.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de-DE" dirty="0"/>
              <a:t>Textmasterformat bearbeiten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30776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6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lken grün blau"/>
          <p:cNvSpPr/>
          <p:nvPr/>
        </p:nvSpPr>
        <p:spPr>
          <a:xfrm>
            <a:off x="0" y="4813698"/>
            <a:ext cx="9144000" cy="205978"/>
          </a:xfrm>
          <a:prstGeom prst="rect">
            <a:avLst/>
          </a:prstGeom>
          <a:solidFill>
            <a:srgbClr val="5F5F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1034" name="FunktF Titelzeile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732776"/>
            <a:ext cx="8280400" cy="29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Überschrift</a:t>
            </a:r>
          </a:p>
        </p:txBody>
      </p:sp>
      <p:sp>
        <p:nvSpPr>
          <p:cNvPr id="14" name="FunktF Datum"/>
          <p:cNvSpPr>
            <a:spLocks noGrp="1"/>
          </p:cNvSpPr>
          <p:nvPr>
            <p:ph type="dt" sz="half" idx="2"/>
          </p:nvPr>
        </p:nvSpPr>
        <p:spPr>
          <a:xfrm>
            <a:off x="7635875" y="4813698"/>
            <a:ext cx="1076325" cy="205978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de-DE" sz="900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5" name="FunktF Foliennummern"/>
          <p:cNvSpPr>
            <a:spLocks noGrp="1"/>
          </p:cNvSpPr>
          <p:nvPr>
            <p:ph type="sldNum" sz="quarter" idx="4"/>
          </p:nvPr>
        </p:nvSpPr>
        <p:spPr>
          <a:xfrm>
            <a:off x="4129088" y="4813698"/>
            <a:ext cx="863600" cy="205978"/>
          </a:xfrm>
          <a:prstGeom prst="rect">
            <a:avLst/>
          </a:prstGeom>
        </p:spPr>
        <p:txBody>
          <a:bodyPr vert="horz" wrap="square" lIns="0" tIns="0" rIns="9144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9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de-DE" altLang="de-DE"/>
              <a:t>Seite      </a:t>
            </a:r>
            <a:fld id="{C741E98A-3EF6-4C98-AA61-2FCD34109488}" type="slidenum">
              <a:rPr lang="de-DE" altLang="de-DE"/>
              <a:pPr/>
              <a:t>‹Nr.›</a:t>
            </a:fld>
            <a:endParaRPr lang="de-DE" altLang="de-DE"/>
          </a:p>
        </p:txBody>
      </p:sp>
      <p:pic>
        <p:nvPicPr>
          <p:cNvPr id="1032" name="Logo NM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10500" y="232171"/>
            <a:ext cx="9017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Logo AGV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06121" y="232172"/>
            <a:ext cx="803275" cy="25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umsplatzhalter 1">
            <a:extLst>
              <a:ext uri="{FF2B5EF4-FFF2-40B4-BE49-F238E27FC236}">
                <a16:creationId xmlns:a16="http://schemas.microsoft.com/office/drawing/2014/main" id="{1EC00E27-468C-80D0-F735-770629AC1A69}"/>
              </a:ext>
            </a:extLst>
          </p:cNvPr>
          <p:cNvSpPr txBox="1">
            <a:spLocks/>
          </p:cNvSpPr>
          <p:nvPr userDrawn="1"/>
        </p:nvSpPr>
        <p:spPr>
          <a:xfrm>
            <a:off x="431800" y="4813698"/>
            <a:ext cx="1076325" cy="205978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de-DE" sz="900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9pPr>
          </a:lstStyle>
          <a:p>
            <a:pPr algn="l">
              <a:defRPr/>
            </a:pPr>
            <a:r>
              <a:rPr lang="de-DE" dirty="0"/>
              <a:t>Thomas Küll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79" r:id="rId1"/>
    <p:sldLayoutId id="2147484881" r:id="rId2"/>
    <p:sldLayoutId id="2147484934" r:id="rId3"/>
    <p:sldLayoutId id="2147484876" r:id="rId4"/>
    <p:sldLayoutId id="2147484877" r:id="rId5"/>
    <p:sldLayoutId id="2147484882" r:id="rId6"/>
    <p:sldLayoutId id="2147484883" r:id="rId7"/>
    <p:sldLayoutId id="2147484875" r:id="rId8"/>
    <p:sldLayoutId id="2147484878" r:id="rId9"/>
    <p:sldLayoutId id="2147484880" r:id="rId10"/>
    <p:sldLayoutId id="2147484935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aseline="0">
          <a:solidFill>
            <a:srgbClr val="5F5F5F"/>
          </a:solidFill>
          <a:latin typeface="Arial" panose="020B0604020202020204" pitchFamily="34" charset="0"/>
          <a:ea typeface="MS PGothic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F7F7F"/>
          </a:solidFill>
          <a:latin typeface="Arial" pitchFamily="34" charset="0"/>
          <a:ea typeface="MS PGothic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F7F7F"/>
          </a:solidFill>
          <a:latin typeface="Arial" pitchFamily="34" charset="0"/>
          <a:ea typeface="MS PGothic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F7F7F"/>
          </a:solidFill>
          <a:latin typeface="Arial" pitchFamily="34" charset="0"/>
          <a:ea typeface="MS PGothic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F7F7F"/>
          </a:solidFill>
          <a:latin typeface="Arial" pitchFamily="34" charset="0"/>
          <a:ea typeface="MS PGothic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71A9"/>
          </a:solidFill>
          <a:latin typeface="Verdana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71A9"/>
          </a:solidFill>
          <a:latin typeface="Verdana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71A9"/>
          </a:solidFill>
          <a:latin typeface="Verdana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71A9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342900" indent="-254000" algn="l" rtl="0" eaLnBrk="1" fontAlgn="base" hangingPunct="1">
        <a:spcBef>
          <a:spcPts val="500"/>
        </a:spcBef>
        <a:spcAft>
          <a:spcPts val="50"/>
        </a:spcAft>
        <a:buSzPct val="100000"/>
        <a:buBlip>
          <a:blip r:embed="rId15"/>
        </a:buBlip>
        <a:defRPr sz="1400">
          <a:solidFill>
            <a:schemeClr val="tx1"/>
          </a:solidFill>
          <a:latin typeface="Arial" panose="020B0604020202020204" pitchFamily="34" charset="0"/>
          <a:ea typeface="MS PGothic" charset="0"/>
          <a:cs typeface="Arial" panose="020B0604020202020204" pitchFamily="34" charset="0"/>
        </a:defRPr>
      </a:lvl1pPr>
      <a:lvl2pPr marL="719138" indent="-269875" algn="l" rtl="0" eaLnBrk="1" fontAlgn="base" hangingPunct="1">
        <a:spcBef>
          <a:spcPts val="500"/>
        </a:spcBef>
        <a:spcAft>
          <a:spcPct val="0"/>
        </a:spcAft>
        <a:buSzPct val="110000"/>
        <a:buFont typeface="Symbol" pitchFamily="18" charset="2"/>
        <a:buChar char="-"/>
        <a:defRPr sz="1000">
          <a:solidFill>
            <a:schemeClr val="tx1"/>
          </a:solidFill>
          <a:latin typeface="Arial" panose="020B0604020202020204" pitchFamily="34" charset="0"/>
          <a:ea typeface="MS PGothic" charset="0"/>
          <a:cs typeface="Arial" panose="020B0604020202020204" pitchFamily="34" charset="0"/>
        </a:defRPr>
      </a:lvl2pPr>
      <a:lvl3pPr marL="1077913" indent="-266700" algn="l" rtl="0" eaLnBrk="1" fontAlgn="base" hangingPunct="1">
        <a:spcBef>
          <a:spcPts val="500"/>
        </a:spcBef>
        <a:spcAft>
          <a:spcPct val="0"/>
        </a:spcAft>
        <a:buChar char="•"/>
        <a:defRPr sz="1000">
          <a:solidFill>
            <a:schemeClr val="tx1"/>
          </a:solidFill>
          <a:latin typeface="Arial" panose="020B0604020202020204" pitchFamily="34" charset="0"/>
          <a:ea typeface="MS PGothic" charset="0"/>
          <a:cs typeface="Arial" panose="020B0604020202020204" pitchFamily="34" charset="0"/>
        </a:defRPr>
      </a:lvl3pPr>
      <a:lvl4pPr marL="1443038" indent="-274638" algn="l" rtl="0" eaLnBrk="1" fontAlgn="base" hangingPunct="1">
        <a:spcBef>
          <a:spcPts val="500"/>
        </a:spcBef>
        <a:spcAft>
          <a:spcPct val="0"/>
        </a:spcAft>
        <a:buSzPct val="110000"/>
        <a:buFont typeface="Symbol" pitchFamily="18" charset="2"/>
        <a:buChar char="-"/>
        <a:defRPr sz="1000">
          <a:solidFill>
            <a:schemeClr val="tx1"/>
          </a:solidFill>
          <a:latin typeface="Arial" panose="020B0604020202020204" pitchFamily="34" charset="0"/>
          <a:ea typeface="MS PGothic" charset="0"/>
          <a:cs typeface="Arial" panose="020B0604020202020204" pitchFamily="34" charset="0"/>
        </a:defRPr>
      </a:lvl4pPr>
      <a:lvl5pPr marL="1809750" indent="-285750" algn="l" rtl="0" eaLnBrk="1" fontAlgn="base" hangingPunct="1">
        <a:spcBef>
          <a:spcPts val="500"/>
        </a:spcBef>
        <a:spcAft>
          <a:spcPct val="0"/>
        </a:spcAft>
        <a:buFont typeface="Arial" pitchFamily="34" charset="0"/>
        <a:buChar char="•"/>
        <a:defRPr sz="1000">
          <a:solidFill>
            <a:schemeClr val="tx1"/>
          </a:solidFill>
          <a:latin typeface="Arial" panose="020B0604020202020204" pitchFamily="34" charset="0"/>
          <a:ea typeface="MS PGothic" charset="0"/>
          <a:cs typeface="Arial" panose="020B060402020202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72" userDrawn="1">
          <p15:clr>
            <a:srgbClr val="F26B43"/>
          </p15:clr>
        </p15:guide>
        <p15:guide id="3" pos="5488" userDrawn="1">
          <p15:clr>
            <a:srgbClr val="F26B43"/>
          </p15:clr>
        </p15:guide>
        <p15:guide id="4" orient="horz" pos="2958" userDrawn="1">
          <p15:clr>
            <a:srgbClr val="F26B43"/>
          </p15:clr>
        </p15:guide>
        <p15:guide id="5" orient="horz" pos="305" userDrawn="1">
          <p15:clr>
            <a:srgbClr val="F26B43"/>
          </p15:clr>
        </p15:guide>
        <p15:guide id="6" orient="horz" pos="64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lken grün blau"/>
          <p:cNvSpPr/>
          <p:nvPr/>
        </p:nvSpPr>
        <p:spPr>
          <a:xfrm>
            <a:off x="0" y="4813698"/>
            <a:ext cx="9144000" cy="205978"/>
          </a:xfrm>
          <a:prstGeom prst="rect">
            <a:avLst/>
          </a:prstGeom>
          <a:solidFill>
            <a:srgbClr val="5F5F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pic>
        <p:nvPicPr>
          <p:cNvPr id="17" name="Logo NM" descr="NORDMETALL_Logo_4c.eps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24" y="275034"/>
            <a:ext cx="1154176" cy="495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Logo AGV" descr="AGV_NORD_Logo_4c.eps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758" y="275034"/>
            <a:ext cx="1028192" cy="495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3342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21" r:id="rId1"/>
    <p:sldLayoutId id="2147484928" r:id="rId2"/>
    <p:sldLayoutId id="2147484933" r:id="rId3"/>
    <p:sldLayoutId id="2147484922" r:id="rId4"/>
    <p:sldLayoutId id="2147484923" r:id="rId5"/>
    <p:sldLayoutId id="2147484924" r:id="rId6"/>
    <p:sldLayoutId id="2147484925" r:id="rId7"/>
    <p:sldLayoutId id="2147484926" r:id="rId8"/>
    <p:sldLayoutId id="2147484927" r:id="rId9"/>
    <p:sldLayoutId id="2147484929" r:id="rId10"/>
    <p:sldLayoutId id="2147484930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F5F5F"/>
          </a:solidFill>
          <a:latin typeface="Arial" panose="020B0604020202020204" pitchFamily="34" charset="0"/>
          <a:ea typeface="MS PGothic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F7F7F"/>
          </a:solidFill>
          <a:latin typeface="Arial" pitchFamily="34" charset="0"/>
          <a:ea typeface="MS PGothic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F7F7F"/>
          </a:solidFill>
          <a:latin typeface="Arial" pitchFamily="34" charset="0"/>
          <a:ea typeface="MS PGothic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F7F7F"/>
          </a:solidFill>
          <a:latin typeface="Arial" pitchFamily="34" charset="0"/>
          <a:ea typeface="MS PGothic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F7F7F"/>
          </a:solidFill>
          <a:latin typeface="Arial" pitchFamily="34" charset="0"/>
          <a:ea typeface="MS PGothic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71A9"/>
          </a:solidFill>
          <a:latin typeface="Verdana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71A9"/>
          </a:solidFill>
          <a:latin typeface="Verdana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71A9"/>
          </a:solidFill>
          <a:latin typeface="Verdana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71A9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342900" indent="-254000" algn="l" rtl="0" eaLnBrk="1" fontAlgn="base" hangingPunct="1">
        <a:spcBef>
          <a:spcPts val="500"/>
        </a:spcBef>
        <a:spcAft>
          <a:spcPts val="50"/>
        </a:spcAft>
        <a:buSzPct val="100000"/>
        <a:buBlip>
          <a:blip r:embed="rId15"/>
        </a:buBlip>
        <a:defRPr sz="2000">
          <a:solidFill>
            <a:schemeClr val="tx1"/>
          </a:solidFill>
          <a:latin typeface="Arial" panose="020B0604020202020204" pitchFamily="34" charset="0"/>
          <a:ea typeface="MS PGothic" charset="0"/>
          <a:cs typeface="Arial" panose="020B0604020202020204" pitchFamily="34" charset="0"/>
        </a:defRPr>
      </a:lvl1pPr>
      <a:lvl2pPr marL="719138" indent="-269875" algn="l" rtl="0" eaLnBrk="1" fontAlgn="base" hangingPunct="1">
        <a:spcBef>
          <a:spcPts val="500"/>
        </a:spcBef>
        <a:spcAft>
          <a:spcPct val="0"/>
        </a:spcAft>
        <a:buSzPct val="110000"/>
        <a:buFont typeface="Symbol" pitchFamily="18" charset="2"/>
        <a:buChar char="-"/>
        <a:defRPr sz="1600">
          <a:solidFill>
            <a:schemeClr val="tx1"/>
          </a:solidFill>
          <a:latin typeface="Arial" panose="020B0604020202020204" pitchFamily="34" charset="0"/>
          <a:ea typeface="MS PGothic" charset="0"/>
          <a:cs typeface="Arial" panose="020B0604020202020204" pitchFamily="34" charset="0"/>
        </a:defRPr>
      </a:lvl2pPr>
      <a:lvl3pPr marL="1077913" indent="-266700" algn="l" rtl="0" eaLnBrk="1" fontAlgn="base" hangingPunct="1">
        <a:spcBef>
          <a:spcPts val="500"/>
        </a:spcBef>
        <a:spcAft>
          <a:spcPct val="0"/>
        </a:spcAft>
        <a:buChar char="•"/>
        <a:defRPr sz="1600">
          <a:solidFill>
            <a:schemeClr val="tx1"/>
          </a:solidFill>
          <a:latin typeface="Arial" panose="020B0604020202020204" pitchFamily="34" charset="0"/>
          <a:ea typeface="MS PGothic" charset="0"/>
          <a:cs typeface="Arial" panose="020B0604020202020204" pitchFamily="34" charset="0"/>
        </a:defRPr>
      </a:lvl3pPr>
      <a:lvl4pPr marL="1443038" indent="-274638" algn="l" rtl="0" eaLnBrk="1" fontAlgn="base" hangingPunct="1">
        <a:spcBef>
          <a:spcPts val="500"/>
        </a:spcBef>
        <a:spcAft>
          <a:spcPct val="0"/>
        </a:spcAft>
        <a:buSzPct val="110000"/>
        <a:buFont typeface="Symbol" pitchFamily="18" charset="2"/>
        <a:buChar char="-"/>
        <a:defRPr sz="1600">
          <a:solidFill>
            <a:schemeClr val="tx1"/>
          </a:solidFill>
          <a:latin typeface="Arial" panose="020B0604020202020204" pitchFamily="34" charset="0"/>
          <a:ea typeface="MS PGothic" charset="0"/>
          <a:cs typeface="Arial" panose="020B0604020202020204" pitchFamily="34" charset="0"/>
        </a:defRPr>
      </a:lvl4pPr>
      <a:lvl5pPr marL="1809750" indent="-285750" algn="l" rtl="0" eaLnBrk="1" fontAlgn="base" hangingPunct="1">
        <a:spcBef>
          <a:spcPts val="500"/>
        </a:spcBef>
        <a:spcAft>
          <a:spcPct val="0"/>
        </a:spcAft>
        <a:buFont typeface="Arial" pitchFamily="34" charset="0"/>
        <a:buChar char="•"/>
        <a:defRPr sz="1600">
          <a:solidFill>
            <a:schemeClr val="tx1"/>
          </a:solidFill>
          <a:latin typeface="Arial" panose="020B0604020202020204" pitchFamily="34" charset="0"/>
          <a:ea typeface="MS PGothic" charset="0"/>
          <a:cs typeface="Arial" panose="020B060402020202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DBBD670-ED98-7F09-DB33-CBA89E6FC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7860"/>
            <a:ext cx="9144000" cy="3849189"/>
          </a:xfrm>
          <a:prstGeom prst="rect">
            <a:avLst/>
          </a:prstGeom>
        </p:spPr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E636381-64B4-C739-3890-F82EF4044A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rot="5400000">
            <a:off x="2135730" y="1630907"/>
            <a:ext cx="1000125" cy="4653462"/>
          </a:xfrm>
        </p:spPr>
        <p:txBody>
          <a:bodyPr/>
          <a:lstStyle/>
          <a:p>
            <a:r>
              <a:rPr lang="de-DE" sz="2000" dirty="0">
                <a:solidFill>
                  <a:srgbClr val="0085C6"/>
                </a:solidFill>
                <a:latin typeface="Aptos" panose="020B0004020202020204" pitchFamily="34" charset="0"/>
              </a:rPr>
              <a:t>Flexible Formen der Zusammenarbeit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286200" y="3973887"/>
            <a:ext cx="4354379" cy="363378"/>
          </a:xfrm>
        </p:spPr>
        <p:txBody>
          <a:bodyPr/>
          <a:lstStyle/>
          <a:p>
            <a:r>
              <a:rPr lang="de-DE" sz="1600" dirty="0">
                <a:latin typeface="Aptos" panose="020B0004020202020204" pitchFamily="34" charset="0"/>
              </a:rPr>
              <a:t>Das Format „MOOC“, 04. Juli 2024, online</a:t>
            </a:r>
          </a:p>
        </p:txBody>
      </p:sp>
    </p:spTree>
    <p:extLst>
      <p:ext uri="{BB962C8B-B14F-4D97-AF65-F5344CB8AC3E}">
        <p14:creationId xmlns:p14="http://schemas.microsoft.com/office/powerpoint/2010/main" val="2557805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r>
              <a:rPr lang="de-DE" altLang="de-DE"/>
              <a:t>Seite      </a:t>
            </a:r>
            <a:fld id="{CAD51CFB-177E-47A6-B2BE-962916A96AF1}" type="slidenum">
              <a:rPr lang="de-DE" altLang="de-DE" smtClean="0"/>
              <a:pPr/>
              <a:t>10</a:t>
            </a:fld>
            <a:endParaRPr lang="de-DE" altLang="de-DE" dirty="0"/>
          </a:p>
        </p:txBody>
      </p:sp>
      <p:sp>
        <p:nvSpPr>
          <p:cNvPr id="4" name="Datumsplatzhalter 1">
            <a:extLst>
              <a:ext uri="{FF2B5EF4-FFF2-40B4-BE49-F238E27FC236}">
                <a16:creationId xmlns:a16="http://schemas.microsoft.com/office/drawing/2014/main" id="{5690F47E-0FC3-69D6-743F-EC9364EB670E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7635875" y="4813698"/>
            <a:ext cx="1076325" cy="205978"/>
          </a:xfrm>
        </p:spPr>
        <p:txBody>
          <a:bodyPr/>
          <a:lstStyle/>
          <a:p>
            <a:pPr>
              <a:defRPr/>
            </a:pPr>
            <a:r>
              <a:rPr lang="de-DE" dirty="0"/>
              <a:t>Juni 2024</a:t>
            </a:r>
          </a:p>
        </p:txBody>
      </p:sp>
      <p:sp>
        <p:nvSpPr>
          <p:cNvPr id="9" name="Titel 5">
            <a:extLst>
              <a:ext uri="{FF2B5EF4-FFF2-40B4-BE49-F238E27FC236}">
                <a16:creationId xmlns:a16="http://schemas.microsoft.com/office/drawing/2014/main" id="{44E06B57-7B1F-F8EB-9C23-002E4E12F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732776"/>
            <a:ext cx="8280400" cy="291161"/>
          </a:xfrm>
        </p:spPr>
        <p:txBody>
          <a:bodyPr/>
          <a:lstStyle/>
          <a:p>
            <a:r>
              <a:rPr lang="de-DE" dirty="0">
                <a:latin typeface="Aptos" panose="020B0004020202020204" pitchFamily="34" charset="0"/>
              </a:rPr>
              <a:t>Flexible Formen der Zusammenarbeit</a:t>
            </a:r>
          </a:p>
        </p:txBody>
      </p:sp>
      <p:pic>
        <p:nvPicPr>
          <p:cNvPr id="1032" name="Picture 8" descr="Häufige Fragen der Bürgerinnen und Bürger zum Zensus 2022 - Zensus 2022">
            <a:extLst>
              <a:ext uri="{FF2B5EF4-FFF2-40B4-BE49-F238E27FC236}">
                <a16:creationId xmlns:a16="http://schemas.microsoft.com/office/drawing/2014/main" id="{8E6D5A46-F5D4-3A75-406B-6BB0F9A25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84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r>
              <a:rPr lang="de-DE" altLang="de-DE" dirty="0"/>
              <a:t>Seite      </a:t>
            </a:r>
            <a:fld id="{CAD51CFB-177E-47A6-B2BE-962916A96AF1}" type="slidenum">
              <a:rPr lang="de-DE" altLang="de-DE" smtClean="0"/>
              <a:pPr/>
              <a:t>2</a:t>
            </a:fld>
            <a:endParaRPr lang="de-DE" alt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sz="1600" dirty="0">
                <a:solidFill>
                  <a:srgbClr val="0070C0"/>
                </a:solidFill>
                <a:latin typeface="Aptos" panose="020B0004020202020204" pitchFamily="34" charset="0"/>
              </a:rPr>
              <a:t>Der "MOOC" als Format der Zusammenarbeit und das Lernökosystem der Techniker</a:t>
            </a:r>
            <a:endParaRPr lang="de-DE" sz="1600" b="1" dirty="0">
              <a:solidFill>
                <a:srgbClr val="0070C0"/>
              </a:solidFill>
              <a:latin typeface="Aptos" panose="020B0004020202020204" pitchFamily="34" charset="0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ptos" panose="020B0004020202020204" pitchFamily="34" charset="0"/>
              </a:rPr>
              <a:t>Flexible Formen der Zusammenarbeit</a:t>
            </a:r>
          </a:p>
        </p:txBody>
      </p:sp>
      <p:sp>
        <p:nvSpPr>
          <p:cNvPr id="4" name="Datumsplatzhalter 1">
            <a:extLst>
              <a:ext uri="{FF2B5EF4-FFF2-40B4-BE49-F238E27FC236}">
                <a16:creationId xmlns:a16="http://schemas.microsoft.com/office/drawing/2014/main" id="{5690F47E-0FC3-69D6-743F-EC9364EB670E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7635875" y="4813698"/>
            <a:ext cx="1076325" cy="205978"/>
          </a:xfrm>
        </p:spPr>
        <p:txBody>
          <a:bodyPr/>
          <a:lstStyle/>
          <a:p>
            <a:pPr>
              <a:defRPr/>
            </a:pPr>
            <a:r>
              <a:rPr lang="de-DE" dirty="0"/>
              <a:t>Juni 2024</a:t>
            </a:r>
          </a:p>
        </p:txBody>
      </p:sp>
      <p:pic>
        <p:nvPicPr>
          <p:cNvPr id="2050" name="Picture 2" descr="Making a MOOC with FutureLearn | Office of Online Learning">
            <a:extLst>
              <a:ext uri="{FF2B5EF4-FFF2-40B4-BE49-F238E27FC236}">
                <a16:creationId xmlns:a16="http://schemas.microsoft.com/office/drawing/2014/main" id="{3F833E0C-4F0F-D6D2-96B9-278AD56A0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201" y="3033022"/>
            <a:ext cx="2491986" cy="115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AD034800-D586-2693-C350-D3B8687AC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237" y="2785853"/>
            <a:ext cx="3448800" cy="164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82C622FD-919B-EE15-0E55-01A90CB80E26}"/>
              </a:ext>
            </a:extLst>
          </p:cNvPr>
          <p:cNvSpPr/>
          <p:nvPr/>
        </p:nvSpPr>
        <p:spPr>
          <a:xfrm>
            <a:off x="2023200" y="1801303"/>
            <a:ext cx="727200" cy="684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/>
              <a:t>1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CF45D28-1FC4-89D3-29A4-A605A129FAAF}"/>
              </a:ext>
            </a:extLst>
          </p:cNvPr>
          <p:cNvSpPr/>
          <p:nvPr/>
        </p:nvSpPr>
        <p:spPr>
          <a:xfrm>
            <a:off x="6086037" y="1801303"/>
            <a:ext cx="727200" cy="684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5973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r>
              <a:rPr lang="de-DE" altLang="de-DE"/>
              <a:t>Seite      </a:t>
            </a:r>
            <a:fld id="{CAD51CFB-177E-47A6-B2BE-962916A96AF1}" type="slidenum">
              <a:rPr lang="de-DE" altLang="de-DE" smtClean="0"/>
              <a:pPr/>
              <a:t>3</a:t>
            </a:fld>
            <a:endParaRPr lang="de-DE" altLang="de-DE" dirty="0"/>
          </a:p>
        </p:txBody>
      </p:sp>
      <p:sp>
        <p:nvSpPr>
          <p:cNvPr id="4" name="Datumsplatzhalter 1">
            <a:extLst>
              <a:ext uri="{FF2B5EF4-FFF2-40B4-BE49-F238E27FC236}">
                <a16:creationId xmlns:a16="http://schemas.microsoft.com/office/drawing/2014/main" id="{5690F47E-0FC3-69D6-743F-EC9364EB670E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7635875" y="4813698"/>
            <a:ext cx="1076325" cy="205978"/>
          </a:xfrm>
        </p:spPr>
        <p:txBody>
          <a:bodyPr/>
          <a:lstStyle/>
          <a:p>
            <a:pPr>
              <a:defRPr/>
            </a:pPr>
            <a:r>
              <a:rPr lang="de-DE" dirty="0"/>
              <a:t>Juni 2024</a:t>
            </a:r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892F5F85-49B7-5840-57DA-6E36E2D4EB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1152000"/>
            <a:ext cx="8280398" cy="250824"/>
          </a:xfrm>
        </p:spPr>
        <p:txBody>
          <a:bodyPr/>
          <a:lstStyle/>
          <a:p>
            <a:r>
              <a:rPr lang="de-DE" sz="1600" dirty="0">
                <a:solidFill>
                  <a:srgbClr val="0070C0"/>
                </a:solidFill>
                <a:latin typeface="Aptos" panose="020B0004020202020204" pitchFamily="34" charset="0"/>
              </a:rPr>
              <a:t>Der "MOOC" als Format der Zusammenarbeit und das Lernökosystem der Techniker</a:t>
            </a:r>
            <a:endParaRPr lang="de-DE" sz="1600" b="1" dirty="0">
              <a:solidFill>
                <a:srgbClr val="0070C0"/>
              </a:solidFill>
              <a:latin typeface="Aptos" panose="020B0004020202020204" pitchFamily="34" charset="0"/>
            </a:endParaRPr>
          </a:p>
        </p:txBody>
      </p:sp>
      <p:sp>
        <p:nvSpPr>
          <p:cNvPr id="10" name="Titel 5">
            <a:extLst>
              <a:ext uri="{FF2B5EF4-FFF2-40B4-BE49-F238E27FC236}">
                <a16:creationId xmlns:a16="http://schemas.microsoft.com/office/drawing/2014/main" id="{841C6E79-E7E7-B40E-FF97-CB16F68B8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732776"/>
            <a:ext cx="8280400" cy="291161"/>
          </a:xfrm>
        </p:spPr>
        <p:txBody>
          <a:bodyPr/>
          <a:lstStyle/>
          <a:p>
            <a:r>
              <a:rPr lang="de-DE" dirty="0">
                <a:latin typeface="Aptos" panose="020B0004020202020204" pitchFamily="34" charset="0"/>
              </a:rPr>
              <a:t>Flexible Formen der Zusammenarbeit</a:t>
            </a:r>
          </a:p>
        </p:txBody>
      </p:sp>
      <p:pic>
        <p:nvPicPr>
          <p:cNvPr id="3074" name="Picture 2" descr="Die Techniker&quot; setzt Wandel der Arbeitswelt mit Big Pictury ins Bild">
            <a:extLst>
              <a:ext uri="{FF2B5EF4-FFF2-40B4-BE49-F238E27FC236}">
                <a16:creationId xmlns:a16="http://schemas.microsoft.com/office/drawing/2014/main" id="{062A78CA-20E5-C6D7-2C75-D71223BA5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501" y="1726657"/>
            <a:ext cx="2694997" cy="186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81E78F4C-682E-FAA0-E3CE-CFE2232B557B}"/>
              </a:ext>
            </a:extLst>
          </p:cNvPr>
          <p:cNvSpPr txBox="1"/>
          <p:nvPr/>
        </p:nvSpPr>
        <p:spPr>
          <a:xfrm>
            <a:off x="5191200" y="3707040"/>
            <a:ext cx="263629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400" b="1" dirty="0">
                <a:solidFill>
                  <a:srgbClr val="4A4A4A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Ralf Kohl</a:t>
            </a:r>
          </a:p>
          <a:p>
            <a:pPr algn="ctr"/>
            <a:r>
              <a:rPr lang="de-DE" sz="1400" i="1" dirty="0">
                <a:solidFill>
                  <a:srgbClr val="4A4A4A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Spezialist Corporate Learning  </a:t>
            </a:r>
            <a:br>
              <a:rPr lang="de-DE" sz="1400" dirty="0">
                <a:solidFill>
                  <a:srgbClr val="4A4A4A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</a:br>
            <a:r>
              <a:rPr lang="de-DE" sz="1400" dirty="0">
                <a:solidFill>
                  <a:srgbClr val="4A4A4A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Die Techniker </a:t>
            </a:r>
            <a:endParaRPr lang="de-DE" sz="1400" dirty="0">
              <a:latin typeface="Aptos" panose="020B0004020202020204" pitchFamily="34" charset="0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6B21C162-09A6-8999-99CA-3CAF087E9B6D}"/>
              </a:ext>
            </a:extLst>
          </p:cNvPr>
          <p:cNvSpPr/>
          <p:nvPr/>
        </p:nvSpPr>
        <p:spPr>
          <a:xfrm>
            <a:off x="434888" y="1726657"/>
            <a:ext cx="4140200" cy="2683047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>
                <a:solidFill>
                  <a:schemeClr val="bg1"/>
                </a:solidFill>
                <a:latin typeface="Aptos" panose="020B0004020202020204" pitchFamily="34" charset="0"/>
              </a:rPr>
              <a:t>Herzlichen Dank </a:t>
            </a:r>
          </a:p>
          <a:p>
            <a:r>
              <a:rPr lang="de-DE">
                <a:solidFill>
                  <a:schemeClr val="bg1"/>
                </a:solidFill>
                <a:latin typeface="Aptos" panose="020B0004020202020204" pitchFamily="34" charset="0"/>
              </a:rPr>
              <a:t>an unseren </a:t>
            </a:r>
            <a:br>
              <a:rPr lang="de-DE">
                <a:solidFill>
                  <a:schemeClr val="bg1"/>
                </a:solidFill>
                <a:latin typeface="Aptos" panose="020B0004020202020204" pitchFamily="34" charset="0"/>
              </a:rPr>
            </a:br>
            <a:r>
              <a:rPr lang="de-DE">
                <a:solidFill>
                  <a:schemeClr val="bg1"/>
                </a:solidFill>
                <a:latin typeface="Aptos" panose="020B0004020202020204" pitchFamily="34" charset="0"/>
              </a:rPr>
              <a:t>heutigen Impulsgeber</a:t>
            </a:r>
            <a:endParaRPr lang="de-DE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30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r>
              <a:rPr lang="de-DE" altLang="de-DE"/>
              <a:t>Seite      </a:t>
            </a:r>
            <a:fld id="{CAD51CFB-177E-47A6-B2BE-962916A96AF1}" type="slidenum">
              <a:rPr lang="de-DE" altLang="de-DE" smtClean="0"/>
              <a:pPr/>
              <a:t>4</a:t>
            </a:fld>
            <a:endParaRPr lang="de-DE" altLang="de-DE" dirty="0"/>
          </a:p>
        </p:txBody>
      </p:sp>
      <p:sp>
        <p:nvSpPr>
          <p:cNvPr id="4" name="Datumsplatzhalter 1">
            <a:extLst>
              <a:ext uri="{FF2B5EF4-FFF2-40B4-BE49-F238E27FC236}">
                <a16:creationId xmlns:a16="http://schemas.microsoft.com/office/drawing/2014/main" id="{5690F47E-0FC3-69D6-743F-EC9364EB670E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7635875" y="4813698"/>
            <a:ext cx="1076325" cy="205978"/>
          </a:xfrm>
        </p:spPr>
        <p:txBody>
          <a:bodyPr/>
          <a:lstStyle/>
          <a:p>
            <a:pPr>
              <a:defRPr/>
            </a:pPr>
            <a:r>
              <a:rPr lang="de-DE" dirty="0"/>
              <a:t>Juni 2024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E640B52-516F-24E8-9DD9-20C336E7A366}"/>
              </a:ext>
            </a:extLst>
          </p:cNvPr>
          <p:cNvSpPr txBox="1"/>
          <p:nvPr/>
        </p:nvSpPr>
        <p:spPr>
          <a:xfrm>
            <a:off x="362219" y="2202418"/>
            <a:ext cx="82804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i="1" dirty="0">
                <a:latin typeface="Aptos" panose="020B0004020202020204" pitchFamily="34" charset="0"/>
              </a:rPr>
              <a:t>Ein </a:t>
            </a:r>
            <a:r>
              <a:rPr lang="de-DE" sz="1400" b="1" i="1" dirty="0">
                <a:latin typeface="Aptos" panose="020B0004020202020204" pitchFamily="34" charset="0"/>
              </a:rPr>
              <a:t>M</a:t>
            </a:r>
            <a:r>
              <a:rPr lang="de-DE" sz="1400" i="1" dirty="0">
                <a:latin typeface="Aptos" panose="020B0004020202020204" pitchFamily="34" charset="0"/>
              </a:rPr>
              <a:t>assive </a:t>
            </a:r>
            <a:r>
              <a:rPr lang="de-DE" sz="1400" b="1" i="1" dirty="0">
                <a:latin typeface="Aptos" panose="020B0004020202020204" pitchFamily="34" charset="0"/>
              </a:rPr>
              <a:t>O</a:t>
            </a:r>
            <a:r>
              <a:rPr lang="de-DE" sz="1400" i="1" dirty="0">
                <a:latin typeface="Aptos" panose="020B0004020202020204" pitchFamily="34" charset="0"/>
              </a:rPr>
              <a:t>pen </a:t>
            </a:r>
            <a:r>
              <a:rPr lang="de-DE" sz="1400" b="1" i="1" dirty="0">
                <a:latin typeface="Aptos" panose="020B0004020202020204" pitchFamily="34" charset="0"/>
              </a:rPr>
              <a:t>O</a:t>
            </a:r>
            <a:r>
              <a:rPr lang="de-DE" sz="1400" i="1" dirty="0">
                <a:latin typeface="Aptos" panose="020B0004020202020204" pitchFamily="34" charset="0"/>
              </a:rPr>
              <a:t>nline </a:t>
            </a:r>
            <a:r>
              <a:rPr lang="de-DE" sz="1400" b="1" i="1" dirty="0">
                <a:latin typeface="Aptos" panose="020B0004020202020204" pitchFamily="34" charset="0"/>
              </a:rPr>
              <a:t>C</a:t>
            </a:r>
            <a:r>
              <a:rPr lang="de-DE" sz="1400" i="1" dirty="0">
                <a:latin typeface="Aptos" panose="020B0004020202020204" pitchFamily="34" charset="0"/>
              </a:rPr>
              <a:t>ourse - kurz MOOC - bezeichnet ursprünglich ein Format aus der Hochschul- und Erwachsenenbildung, das keine Zugangs- und Zulassungsbeschränkungen hat und eine große Anzahl an Personen anspricht. </a:t>
            </a:r>
          </a:p>
        </p:txBody>
      </p: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EAE9430A-AF15-CA89-5888-36EDEC4AAB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1152000"/>
            <a:ext cx="8280398" cy="250824"/>
          </a:xfrm>
        </p:spPr>
        <p:txBody>
          <a:bodyPr/>
          <a:lstStyle/>
          <a:p>
            <a:r>
              <a:rPr lang="de-DE" sz="1600" dirty="0">
                <a:solidFill>
                  <a:srgbClr val="0070C0"/>
                </a:solidFill>
                <a:latin typeface="Aptos" panose="020B0004020202020204" pitchFamily="34" charset="0"/>
              </a:rPr>
              <a:t>Der "MOOC" als Format der Zusammenarbeit</a:t>
            </a:r>
            <a:endParaRPr lang="de-DE" sz="1600" b="1" dirty="0">
              <a:solidFill>
                <a:srgbClr val="0070C0"/>
              </a:solidFill>
              <a:latin typeface="Aptos" panose="020B0004020202020204" pitchFamily="34" charset="0"/>
            </a:endParaRPr>
          </a:p>
        </p:txBody>
      </p:sp>
      <p:sp>
        <p:nvSpPr>
          <p:cNvPr id="9" name="Titel 5">
            <a:extLst>
              <a:ext uri="{FF2B5EF4-FFF2-40B4-BE49-F238E27FC236}">
                <a16:creationId xmlns:a16="http://schemas.microsoft.com/office/drawing/2014/main" id="{44E06B57-7B1F-F8EB-9C23-002E4E12F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732776"/>
            <a:ext cx="8280400" cy="291161"/>
          </a:xfrm>
        </p:spPr>
        <p:txBody>
          <a:bodyPr/>
          <a:lstStyle/>
          <a:p>
            <a:r>
              <a:rPr lang="de-DE" dirty="0">
                <a:latin typeface="Aptos" panose="020B0004020202020204" pitchFamily="34" charset="0"/>
              </a:rPr>
              <a:t>Flexible Formen der Zusammenarbeit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B161174-0223-ACA6-05B5-3DDC3C5C70F9}"/>
              </a:ext>
            </a:extLst>
          </p:cNvPr>
          <p:cNvSpPr txBox="1"/>
          <p:nvPr/>
        </p:nvSpPr>
        <p:spPr>
          <a:xfrm>
            <a:off x="362219" y="3053149"/>
            <a:ext cx="8280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i="1" dirty="0">
                <a:latin typeface="Aptos" panose="020B0004020202020204" pitchFamily="34" charset="0"/>
              </a:rPr>
              <a:t>MOOCs kombinieren </a:t>
            </a:r>
          </a:p>
          <a:p>
            <a:pPr marL="285750" indent="-285750">
              <a:buFontTx/>
              <a:buChar char="-"/>
            </a:pPr>
            <a:r>
              <a:rPr lang="de-DE" sz="1400" i="1" dirty="0">
                <a:latin typeface="Aptos" panose="020B0004020202020204" pitchFamily="34" charset="0"/>
              </a:rPr>
              <a:t>traditionelle </a:t>
            </a:r>
            <a:r>
              <a:rPr lang="de-DE" sz="1400" b="1" i="1" dirty="0">
                <a:latin typeface="Aptos" panose="020B0004020202020204" pitchFamily="34" charset="0"/>
              </a:rPr>
              <a:t>Formen der Wissensvermittlung </a:t>
            </a:r>
            <a:r>
              <a:rPr lang="de-DE" sz="1400" i="1" dirty="0">
                <a:latin typeface="Aptos" panose="020B0004020202020204" pitchFamily="34" charset="0"/>
              </a:rPr>
              <a:t>(Videos, Lesematerial und Problemstellungen) </a:t>
            </a:r>
          </a:p>
          <a:p>
            <a:pPr marL="285750" indent="-285750">
              <a:buFontTx/>
              <a:buChar char="-"/>
            </a:pPr>
            <a:r>
              <a:rPr lang="de-DE" sz="1400" i="1" dirty="0">
                <a:latin typeface="Aptos" panose="020B0004020202020204" pitchFamily="34" charset="0"/>
              </a:rPr>
              <a:t>mit </a:t>
            </a:r>
            <a:r>
              <a:rPr lang="de-DE" sz="1400" b="1" i="1" dirty="0">
                <a:latin typeface="Aptos" panose="020B0004020202020204" pitchFamily="34" charset="0"/>
              </a:rPr>
              <a:t>Kommunikationsformaten</a:t>
            </a:r>
            <a:r>
              <a:rPr lang="de-DE" sz="1400" i="1" dirty="0">
                <a:latin typeface="Aptos" panose="020B0004020202020204" pitchFamily="34" charset="0"/>
              </a:rPr>
              <a:t>, in denen Lehrende und Lernende in virtuellen Lerngruppen zusammenarbeiten. 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1218ABA-F3C4-9B5B-9D03-5A8FFD2070A9}"/>
              </a:ext>
            </a:extLst>
          </p:cNvPr>
          <p:cNvSpPr txBox="1"/>
          <p:nvPr/>
        </p:nvSpPr>
        <p:spPr>
          <a:xfrm>
            <a:off x="4140200" y="4537321"/>
            <a:ext cx="4572000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600" dirty="0"/>
              <a:t>https://de.wikipedia.org/wiki/Massive_Open_Online_Course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BA82057-0411-94AF-9DBC-DB6BBB24FE97}"/>
              </a:ext>
            </a:extLst>
          </p:cNvPr>
          <p:cNvSpPr txBox="1"/>
          <p:nvPr/>
        </p:nvSpPr>
        <p:spPr>
          <a:xfrm>
            <a:off x="362219" y="1690241"/>
            <a:ext cx="8280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dirty="0">
                <a:solidFill>
                  <a:srgbClr val="0070C0"/>
                </a:solidFill>
                <a:latin typeface="Aptos" panose="020B0004020202020204" pitchFamily="34" charset="0"/>
              </a:rPr>
              <a:t>Definition „MOOC“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D416D61-BB21-CEC7-7E1F-CB1A44B71C10}"/>
              </a:ext>
            </a:extLst>
          </p:cNvPr>
          <p:cNvSpPr txBox="1"/>
          <p:nvPr/>
        </p:nvSpPr>
        <p:spPr>
          <a:xfrm>
            <a:off x="362219" y="4119323"/>
            <a:ext cx="8280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i="1" dirty="0">
                <a:latin typeface="Aptos" panose="020B0004020202020204" pitchFamily="34" charset="0"/>
              </a:rPr>
              <a:t>Die Arbeitsinhalte und –</a:t>
            </a:r>
            <a:r>
              <a:rPr lang="de-DE" sz="1400" i="1" dirty="0" err="1">
                <a:latin typeface="Aptos" panose="020B0004020202020204" pitchFamily="34" charset="0"/>
              </a:rPr>
              <a:t>ergebnisse</a:t>
            </a:r>
            <a:r>
              <a:rPr lang="de-DE" sz="1400" i="1" dirty="0">
                <a:latin typeface="Aptos" panose="020B0004020202020204" pitchFamily="34" charset="0"/>
              </a:rPr>
              <a:t> von MOOCs werden i.d.R. öffentlich im Netzwerk geteilt. </a:t>
            </a:r>
          </a:p>
        </p:txBody>
      </p:sp>
    </p:spTree>
    <p:extLst>
      <p:ext uri="{BB962C8B-B14F-4D97-AF65-F5344CB8AC3E}">
        <p14:creationId xmlns:p14="http://schemas.microsoft.com/office/powerpoint/2010/main" val="307651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r>
              <a:rPr lang="de-DE" altLang="de-DE"/>
              <a:t>Seite      </a:t>
            </a:r>
            <a:fld id="{CAD51CFB-177E-47A6-B2BE-962916A96AF1}" type="slidenum">
              <a:rPr lang="de-DE" altLang="de-DE" smtClean="0"/>
              <a:pPr/>
              <a:t>5</a:t>
            </a:fld>
            <a:endParaRPr lang="de-DE" altLang="de-DE" dirty="0"/>
          </a:p>
        </p:txBody>
      </p:sp>
      <p:sp>
        <p:nvSpPr>
          <p:cNvPr id="4" name="Datumsplatzhalter 1">
            <a:extLst>
              <a:ext uri="{FF2B5EF4-FFF2-40B4-BE49-F238E27FC236}">
                <a16:creationId xmlns:a16="http://schemas.microsoft.com/office/drawing/2014/main" id="{5690F47E-0FC3-69D6-743F-EC9364EB670E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7635875" y="4813698"/>
            <a:ext cx="1076325" cy="205978"/>
          </a:xfrm>
        </p:spPr>
        <p:txBody>
          <a:bodyPr/>
          <a:lstStyle/>
          <a:p>
            <a:pPr>
              <a:defRPr/>
            </a:pPr>
            <a:r>
              <a:rPr lang="de-DE" dirty="0"/>
              <a:t>Juni 2024</a:t>
            </a:r>
          </a:p>
        </p:txBody>
      </p: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EAE9430A-AF15-CA89-5888-36EDEC4AAB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1152000"/>
            <a:ext cx="8280398" cy="250824"/>
          </a:xfrm>
        </p:spPr>
        <p:txBody>
          <a:bodyPr/>
          <a:lstStyle/>
          <a:p>
            <a:r>
              <a:rPr lang="de-DE" sz="1600" dirty="0">
                <a:solidFill>
                  <a:srgbClr val="0070C0"/>
                </a:solidFill>
                <a:latin typeface="Aptos" panose="020B0004020202020204" pitchFamily="34" charset="0"/>
              </a:rPr>
              <a:t>Der "MOOC" als Format der Zusammenarbeit</a:t>
            </a:r>
            <a:endParaRPr lang="de-DE" sz="1600" b="1" dirty="0">
              <a:solidFill>
                <a:srgbClr val="0070C0"/>
              </a:solidFill>
              <a:latin typeface="Aptos" panose="020B0004020202020204" pitchFamily="34" charset="0"/>
            </a:endParaRPr>
          </a:p>
        </p:txBody>
      </p:sp>
      <p:sp>
        <p:nvSpPr>
          <p:cNvPr id="9" name="Titel 5">
            <a:extLst>
              <a:ext uri="{FF2B5EF4-FFF2-40B4-BE49-F238E27FC236}">
                <a16:creationId xmlns:a16="http://schemas.microsoft.com/office/drawing/2014/main" id="{44E06B57-7B1F-F8EB-9C23-002E4E12F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732776"/>
            <a:ext cx="8280400" cy="291161"/>
          </a:xfrm>
        </p:spPr>
        <p:txBody>
          <a:bodyPr/>
          <a:lstStyle/>
          <a:p>
            <a:r>
              <a:rPr lang="de-DE" dirty="0">
                <a:latin typeface="Aptos" panose="020B0004020202020204" pitchFamily="34" charset="0"/>
              </a:rPr>
              <a:t>Flexible Formen der Zusammenarbeit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694DC836-35E2-63D1-E1B5-184EC0765F54}"/>
              </a:ext>
            </a:extLst>
          </p:cNvPr>
          <p:cNvSpPr/>
          <p:nvPr/>
        </p:nvSpPr>
        <p:spPr>
          <a:xfrm>
            <a:off x="434888" y="1726657"/>
            <a:ext cx="4137112" cy="2683047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ptos" panose="020B0004020202020204" pitchFamily="34" charset="0"/>
              </a:rPr>
              <a:t>xMOOC</a:t>
            </a:r>
            <a:r>
              <a:rPr lang="de-DE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ptos" panose="020B0004020202020204" pitchFamily="34" charset="0"/>
              </a:rPr>
              <a:t> (University MOOC)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1300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r>
              <a:rPr lang="de-DE" sz="1300" dirty="0">
                <a:solidFill>
                  <a:schemeClr val="bg1"/>
                </a:solidFill>
                <a:latin typeface="Aptos" panose="020B0004020202020204" pitchFamily="34" charset="0"/>
              </a:rPr>
              <a:t>Eine auf Video aufgezeichnete Vorlesung inkl. Prüfung.</a:t>
            </a:r>
          </a:p>
          <a:p>
            <a:endParaRPr lang="de-DE" sz="1300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endParaRPr lang="de-DE" sz="1300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r>
              <a:rPr lang="de-DE" sz="1300" dirty="0">
                <a:solidFill>
                  <a:schemeClr val="bg1"/>
                </a:solidFill>
                <a:latin typeface="Aptos" panose="020B0004020202020204" pitchFamily="34" charset="0"/>
              </a:rPr>
              <a:t>Hintergrund: Vorlesungen sollen Studierende auf der ganzen Welt erreichen und weit über den Vorlesungssaal hinausstrahlen. </a:t>
            </a:r>
            <a:r>
              <a:rPr lang="de-DE" sz="1300" dirty="0" err="1">
                <a:solidFill>
                  <a:schemeClr val="bg1"/>
                </a:solidFill>
                <a:latin typeface="Aptos" panose="020B0004020202020204" pitchFamily="34" charset="0"/>
              </a:rPr>
              <a:t>xMOOCs</a:t>
            </a:r>
            <a:r>
              <a:rPr lang="de-DE" sz="1300" dirty="0">
                <a:solidFill>
                  <a:schemeClr val="bg1"/>
                </a:solidFill>
                <a:latin typeface="Aptos" panose="020B0004020202020204" pitchFamily="34" charset="0"/>
              </a:rPr>
              <a:t> verfügen klar definierte Lernziele und einen zeitlich strukturierten Ablauf.</a:t>
            </a:r>
          </a:p>
          <a:p>
            <a:endParaRPr lang="de-DE" sz="14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EB2D3B1F-56F7-3C69-C934-0E77D1454CC1}"/>
              </a:ext>
            </a:extLst>
          </p:cNvPr>
          <p:cNvSpPr/>
          <p:nvPr/>
        </p:nvSpPr>
        <p:spPr>
          <a:xfrm>
            <a:off x="4718400" y="1726657"/>
            <a:ext cx="4137112" cy="2683047"/>
          </a:xfrm>
          <a:prstGeom prst="rect">
            <a:avLst/>
          </a:prstGeom>
          <a:solidFill>
            <a:srgbClr val="009A4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2000" b="1" dirty="0" err="1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</a:rPr>
              <a:t>cMOOC</a:t>
            </a:r>
            <a:r>
              <a:rPr lang="de-DE" sz="2000" b="1" dirty="0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</a:rPr>
              <a:t> (Community MOOC)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1300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r>
              <a:rPr lang="de-DE" sz="1300" dirty="0">
                <a:solidFill>
                  <a:schemeClr val="bg1"/>
                </a:solidFill>
                <a:latin typeface="Aptos" panose="020B0004020202020204" pitchFamily="34" charset="0"/>
              </a:rPr>
              <a:t>Form eines netzwerkbasierten Lern- und Kommunikationsansatzes. </a:t>
            </a:r>
          </a:p>
          <a:p>
            <a:endParaRPr lang="de-DE" sz="1300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r>
              <a:rPr lang="de-DE" sz="1300" dirty="0">
                <a:solidFill>
                  <a:schemeClr val="bg1"/>
                </a:solidFill>
                <a:latin typeface="Aptos" panose="020B0004020202020204" pitchFamily="34" charset="0"/>
              </a:rPr>
              <a:t>Hintergrund: basiert auf der Grundidee des </a:t>
            </a:r>
            <a:r>
              <a:rPr lang="de-DE" sz="1300" dirty="0" err="1">
                <a:solidFill>
                  <a:schemeClr val="bg1"/>
                </a:solidFill>
                <a:latin typeface="Aptos" panose="020B0004020202020204" pitchFamily="34" charset="0"/>
              </a:rPr>
              <a:t>Konnektivismus</a:t>
            </a:r>
            <a:r>
              <a:rPr lang="de-DE" sz="1300" dirty="0">
                <a:solidFill>
                  <a:schemeClr val="bg1"/>
                </a:solidFill>
                <a:latin typeface="Aptos" panose="020B0004020202020204" pitchFamily="34" charset="0"/>
              </a:rPr>
              <a:t> und der Annahme, dass der Mensch ein vernetztes Individuum ist und benötigte Kompetenzen sowie Wissen im Netzwerk liegen. </a:t>
            </a:r>
            <a:r>
              <a:rPr lang="de-DE" sz="1300" dirty="0" err="1">
                <a:solidFill>
                  <a:schemeClr val="bg1"/>
                </a:solidFill>
                <a:latin typeface="Aptos" panose="020B0004020202020204" pitchFamily="34" charset="0"/>
              </a:rPr>
              <a:t>cMOOCs</a:t>
            </a:r>
            <a:r>
              <a:rPr lang="de-DE" sz="1300" dirty="0">
                <a:solidFill>
                  <a:schemeClr val="bg1"/>
                </a:solidFill>
                <a:latin typeface="Aptos" panose="020B0004020202020204" pitchFamily="34" charset="0"/>
              </a:rPr>
              <a:t> nutzen dezentrale und asynchrone Elemente.</a:t>
            </a:r>
          </a:p>
          <a:p>
            <a:endParaRPr lang="de-DE" sz="14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45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r>
              <a:rPr lang="de-DE" altLang="de-DE"/>
              <a:t>Seite      </a:t>
            </a:r>
            <a:fld id="{CAD51CFB-177E-47A6-B2BE-962916A96AF1}" type="slidenum">
              <a:rPr lang="de-DE" altLang="de-DE" smtClean="0"/>
              <a:pPr/>
              <a:t>6</a:t>
            </a:fld>
            <a:endParaRPr lang="de-DE" altLang="de-DE" dirty="0"/>
          </a:p>
        </p:txBody>
      </p:sp>
      <p:sp>
        <p:nvSpPr>
          <p:cNvPr id="4" name="Datumsplatzhalter 1">
            <a:extLst>
              <a:ext uri="{FF2B5EF4-FFF2-40B4-BE49-F238E27FC236}">
                <a16:creationId xmlns:a16="http://schemas.microsoft.com/office/drawing/2014/main" id="{5690F47E-0FC3-69D6-743F-EC9364EB670E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7635875" y="4813698"/>
            <a:ext cx="1076325" cy="205978"/>
          </a:xfrm>
        </p:spPr>
        <p:txBody>
          <a:bodyPr/>
          <a:lstStyle/>
          <a:p>
            <a:pPr>
              <a:defRPr/>
            </a:pPr>
            <a:r>
              <a:rPr lang="de-DE" dirty="0"/>
              <a:t>Juni 2024</a:t>
            </a:r>
          </a:p>
        </p:txBody>
      </p: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EAE9430A-AF15-CA89-5888-36EDEC4AAB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1152000"/>
            <a:ext cx="8280398" cy="250824"/>
          </a:xfrm>
        </p:spPr>
        <p:txBody>
          <a:bodyPr/>
          <a:lstStyle/>
          <a:p>
            <a:r>
              <a:rPr lang="de-DE" sz="1600" dirty="0">
                <a:solidFill>
                  <a:srgbClr val="0070C0"/>
                </a:solidFill>
                <a:latin typeface="Aptos" panose="020B0004020202020204" pitchFamily="34" charset="0"/>
              </a:rPr>
              <a:t>Der "MOOC" als Format der Zusammenarbeit</a:t>
            </a:r>
            <a:endParaRPr lang="de-DE" sz="1600" b="1" dirty="0">
              <a:solidFill>
                <a:srgbClr val="0070C0"/>
              </a:solidFill>
              <a:latin typeface="Aptos" panose="020B0004020202020204" pitchFamily="34" charset="0"/>
            </a:endParaRPr>
          </a:p>
        </p:txBody>
      </p:sp>
      <p:sp>
        <p:nvSpPr>
          <p:cNvPr id="9" name="Titel 5">
            <a:extLst>
              <a:ext uri="{FF2B5EF4-FFF2-40B4-BE49-F238E27FC236}">
                <a16:creationId xmlns:a16="http://schemas.microsoft.com/office/drawing/2014/main" id="{44E06B57-7B1F-F8EB-9C23-002E4E12F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732776"/>
            <a:ext cx="8280400" cy="291161"/>
          </a:xfrm>
        </p:spPr>
        <p:txBody>
          <a:bodyPr/>
          <a:lstStyle/>
          <a:p>
            <a:r>
              <a:rPr lang="de-DE" dirty="0">
                <a:latin typeface="Aptos" panose="020B0004020202020204" pitchFamily="34" charset="0"/>
              </a:rPr>
              <a:t>Flexible Formen der Zusammenarbeit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D4A3E51-D915-754F-E150-2CE77B9B82BC}"/>
              </a:ext>
            </a:extLst>
          </p:cNvPr>
          <p:cNvSpPr txBox="1"/>
          <p:nvPr/>
        </p:nvSpPr>
        <p:spPr>
          <a:xfrm>
            <a:off x="374200" y="1749266"/>
            <a:ext cx="8280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dirty="0">
                <a:solidFill>
                  <a:srgbClr val="0070C0"/>
                </a:solidFill>
                <a:latin typeface="Aptos" panose="020B0004020202020204" pitchFamily="34" charset="0"/>
              </a:rPr>
              <a:t>Erster Impuls „</a:t>
            </a:r>
            <a:r>
              <a:rPr lang="de-DE" sz="2000" dirty="0" err="1">
                <a:solidFill>
                  <a:srgbClr val="0070C0"/>
                </a:solidFill>
                <a:latin typeface="Aptos" panose="020B0004020202020204" pitchFamily="34" charset="0"/>
              </a:rPr>
              <a:t>to</a:t>
            </a:r>
            <a:r>
              <a:rPr lang="de-DE" sz="2000" dirty="0">
                <a:solidFill>
                  <a:srgbClr val="0070C0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0070C0"/>
                </a:solidFill>
                <a:latin typeface="Aptos" panose="020B0004020202020204" pitchFamily="34" charset="0"/>
              </a:rPr>
              <a:t>go</a:t>
            </a:r>
            <a:r>
              <a:rPr lang="de-DE" sz="2000" dirty="0">
                <a:solidFill>
                  <a:srgbClr val="0070C0"/>
                </a:solidFill>
                <a:latin typeface="Aptos" panose="020B0004020202020204" pitchFamily="34" charset="0"/>
              </a:rPr>
              <a:t>“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F89B87E-1E3A-E06C-9E43-210B309B2D3E}"/>
              </a:ext>
            </a:extLst>
          </p:cNvPr>
          <p:cNvSpPr txBox="1"/>
          <p:nvPr/>
        </p:nvSpPr>
        <p:spPr>
          <a:xfrm>
            <a:off x="374200" y="2188786"/>
            <a:ext cx="82804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>
                <a:latin typeface="Aptos" panose="020B0004020202020204" pitchFamily="34" charset="0"/>
              </a:rPr>
              <a:t>Insbesondere </a:t>
            </a:r>
            <a:r>
              <a:rPr lang="de-DE" sz="1400" dirty="0" err="1">
                <a:latin typeface="Aptos" panose="020B0004020202020204" pitchFamily="34" charset="0"/>
              </a:rPr>
              <a:t>cMOOCs</a:t>
            </a:r>
            <a:r>
              <a:rPr lang="de-DE" sz="1400" dirty="0">
                <a:latin typeface="Aptos" panose="020B0004020202020204" pitchFamily="34" charset="0"/>
              </a:rPr>
              <a:t> können sowohl </a:t>
            </a:r>
            <a:r>
              <a:rPr lang="de-DE" sz="1400" b="1" dirty="0">
                <a:latin typeface="Aptos" panose="020B0004020202020204" pitchFamily="34" charset="0"/>
              </a:rPr>
              <a:t>unternehmensextern</a:t>
            </a:r>
            <a:r>
              <a:rPr lang="de-DE" sz="1400" dirty="0">
                <a:latin typeface="Aptos" panose="020B0004020202020204" pitchFamily="34" charset="0"/>
              </a:rPr>
              <a:t>, als auch </a:t>
            </a:r>
            <a:r>
              <a:rPr lang="de-DE" sz="1400" b="1" dirty="0">
                <a:latin typeface="Aptos" panose="020B0004020202020204" pitchFamily="34" charset="0"/>
              </a:rPr>
              <a:t>unternehmensintern</a:t>
            </a:r>
            <a:r>
              <a:rPr lang="de-DE" sz="1400" dirty="0">
                <a:latin typeface="Aptos" panose="020B0004020202020204" pitchFamily="34" charset="0"/>
              </a:rPr>
              <a:t> als flexible Form der Zusammenarbeit eingesetzt werden. </a:t>
            </a:r>
          </a:p>
          <a:p>
            <a:endParaRPr lang="de-DE" sz="1400" dirty="0">
              <a:latin typeface="Aptos" panose="020B00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de-DE" sz="1400" dirty="0">
                <a:latin typeface="Aptos" panose="020B0004020202020204" pitchFamily="34" charset="0"/>
              </a:rPr>
              <a:t>Unternehmensexterne MOOCs können dazu beitragen, externe Impulse und Reflexion in die eigene Organisation zu tragen – z.B. zu aktuellen Frage- und Problemstellungen. </a:t>
            </a:r>
          </a:p>
          <a:p>
            <a:pPr marL="285750" indent="-285750">
              <a:buFontTx/>
              <a:buChar char="-"/>
            </a:pPr>
            <a:endParaRPr lang="de-DE" sz="1400" dirty="0">
              <a:latin typeface="Aptos" panose="020B00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de-DE" sz="1400" dirty="0">
                <a:latin typeface="Aptos" panose="020B0004020202020204" pitchFamily="34" charset="0"/>
              </a:rPr>
              <a:t>Unternehmensinterne MOOCs können dabei unterstützen, die „Kraft der gesamten Belegschaft“ zu nutzen, um Prozesse, Strukturen und Inhalte (neu) zu gestalten.</a:t>
            </a:r>
          </a:p>
        </p:txBody>
      </p:sp>
    </p:spTree>
    <p:extLst>
      <p:ext uri="{BB962C8B-B14F-4D97-AF65-F5344CB8AC3E}">
        <p14:creationId xmlns:p14="http://schemas.microsoft.com/office/powerpoint/2010/main" val="300399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r>
              <a:rPr lang="de-DE" altLang="de-DE"/>
              <a:t>Seite      </a:t>
            </a:r>
            <a:fld id="{CAD51CFB-177E-47A6-B2BE-962916A96AF1}" type="slidenum">
              <a:rPr lang="de-DE" altLang="de-DE" smtClean="0"/>
              <a:pPr/>
              <a:t>7</a:t>
            </a:fld>
            <a:endParaRPr lang="de-DE" altLang="de-DE" dirty="0"/>
          </a:p>
        </p:txBody>
      </p:sp>
      <p:sp>
        <p:nvSpPr>
          <p:cNvPr id="4" name="Datumsplatzhalter 1">
            <a:extLst>
              <a:ext uri="{FF2B5EF4-FFF2-40B4-BE49-F238E27FC236}">
                <a16:creationId xmlns:a16="http://schemas.microsoft.com/office/drawing/2014/main" id="{5690F47E-0FC3-69D6-743F-EC9364EB670E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7635875" y="4813698"/>
            <a:ext cx="1076325" cy="205978"/>
          </a:xfrm>
        </p:spPr>
        <p:txBody>
          <a:bodyPr/>
          <a:lstStyle/>
          <a:p>
            <a:pPr>
              <a:defRPr/>
            </a:pPr>
            <a:r>
              <a:rPr lang="de-DE" dirty="0"/>
              <a:t>Juni 2024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E640B52-516F-24E8-9DD9-20C336E7A366}"/>
              </a:ext>
            </a:extLst>
          </p:cNvPr>
          <p:cNvSpPr txBox="1"/>
          <p:nvPr/>
        </p:nvSpPr>
        <p:spPr>
          <a:xfrm>
            <a:off x="367000" y="1755071"/>
            <a:ext cx="8280400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>
                <a:latin typeface="Aptos" panose="020B0004020202020204" pitchFamily="34" charset="0"/>
              </a:rPr>
              <a:t>NORDMETALL ist seit vielen Jahren in der </a:t>
            </a:r>
            <a:r>
              <a:rPr lang="de-DE" sz="1400" b="1" dirty="0">
                <a:solidFill>
                  <a:srgbClr val="92D050"/>
                </a:solidFill>
                <a:latin typeface="Aptos" panose="020B0004020202020204" pitchFamily="34" charset="0"/>
              </a:rPr>
              <a:t>Corporate</a:t>
            </a:r>
            <a:r>
              <a:rPr lang="de-DE" sz="1400" b="1" dirty="0">
                <a:latin typeface="Aptos" panose="020B0004020202020204" pitchFamily="34" charset="0"/>
              </a:rPr>
              <a:t> </a:t>
            </a:r>
            <a:r>
              <a:rPr lang="de-DE" sz="1400" b="1" dirty="0">
                <a:solidFill>
                  <a:srgbClr val="0085C6"/>
                </a:solidFill>
                <a:latin typeface="Aptos" panose="020B0004020202020204" pitchFamily="34" charset="0"/>
              </a:rPr>
              <a:t>Learning</a:t>
            </a:r>
            <a:r>
              <a:rPr lang="de-DE" sz="1400" b="1" dirty="0">
                <a:latin typeface="Aptos" panose="020B0004020202020204" pitchFamily="34" charset="0"/>
              </a:rPr>
              <a:t> </a:t>
            </a:r>
            <a:r>
              <a:rPr lang="de-DE" sz="1400" b="1" dirty="0">
                <a:solidFill>
                  <a:srgbClr val="92D050"/>
                </a:solidFill>
                <a:latin typeface="Aptos" panose="020B0004020202020204" pitchFamily="34" charset="0"/>
              </a:rPr>
              <a:t>Community</a:t>
            </a:r>
            <a:r>
              <a:rPr lang="de-DE" sz="1400" b="1" dirty="0">
                <a:latin typeface="Aptos" panose="020B0004020202020204" pitchFamily="34" charset="0"/>
              </a:rPr>
              <a:t> </a:t>
            </a:r>
            <a:r>
              <a:rPr lang="de-DE" sz="1400" dirty="0">
                <a:latin typeface="Aptos" panose="020B0004020202020204" pitchFamily="34" charset="0"/>
              </a:rPr>
              <a:t>aktiv.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400" dirty="0">
              <a:latin typeface="Aptos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>
                <a:latin typeface="Aptos" panose="020B0004020202020204" pitchFamily="34" charset="0"/>
              </a:rPr>
              <a:t>Netzwerk aus betrieblichen </a:t>
            </a:r>
            <a:r>
              <a:rPr lang="de-DE" sz="1400" b="1" dirty="0">
                <a:latin typeface="Aptos" panose="020B0004020202020204" pitchFamily="34" charset="0"/>
              </a:rPr>
              <a:t>Learning Professionals </a:t>
            </a:r>
            <a:r>
              <a:rPr lang="de-DE" sz="1400" dirty="0">
                <a:latin typeface="Aptos" panose="020B0004020202020204" pitchFamily="34" charset="0"/>
              </a:rPr>
              <a:t>aus ganz Deutschland.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400" dirty="0">
              <a:latin typeface="Aptos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b="1" dirty="0">
                <a:latin typeface="Aptos" panose="020B0004020202020204" pitchFamily="34" charset="0"/>
              </a:rPr>
              <a:t>Innovations- und Experimentierraum </a:t>
            </a:r>
            <a:r>
              <a:rPr lang="de-DE" sz="1400" dirty="0">
                <a:latin typeface="Aptos" panose="020B0004020202020204" pitchFamily="34" charset="0"/>
              </a:rPr>
              <a:t>für Impulse, Fragen und Formate im Rahmen </a:t>
            </a:r>
            <a:br>
              <a:rPr lang="de-DE" sz="1400" dirty="0">
                <a:latin typeface="Aptos" panose="020B0004020202020204" pitchFamily="34" charset="0"/>
              </a:rPr>
            </a:br>
            <a:r>
              <a:rPr lang="de-DE" sz="1400" dirty="0">
                <a:latin typeface="Aptos" panose="020B0004020202020204" pitchFamily="34" charset="0"/>
              </a:rPr>
              <a:t>der betrieblichen Weiterbildung.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400" dirty="0">
              <a:latin typeface="Aptos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>
                <a:latin typeface="Aptos" panose="020B0004020202020204" pitchFamily="34" charset="0"/>
              </a:rPr>
              <a:t>Selbstverständnis: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sz="1400" dirty="0">
                <a:latin typeface="Aptos" panose="020B0004020202020204" pitchFamily="34" charset="0"/>
              </a:rPr>
              <a:t>Fokus auf betriebliche Weiterbildung / hoher Unternehmens- und Praxisbezug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sz="1400" dirty="0">
                <a:latin typeface="Aptos" panose="020B0004020202020204" pitchFamily="34" charset="0"/>
              </a:rPr>
              <a:t>hohe Qualität der Inhalte und Formate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sz="1400" dirty="0">
                <a:latin typeface="Aptos" panose="020B0004020202020204" pitchFamily="34" charset="0"/>
              </a:rPr>
              <a:t>keine Profit-Absichten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sz="1400" dirty="0">
                <a:latin typeface="Aptos" panose="020B0004020202020204" pitchFamily="34" charset="0"/>
              </a:rPr>
              <a:t>Lernen von- und miteinander auf Augenhöhe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sz="1400" dirty="0">
                <a:latin typeface="Aptos" panose="020B0004020202020204" pitchFamily="34" charset="0"/>
              </a:rPr>
              <a:t>„Die Stärke liegt im Netzwerk“</a:t>
            </a:r>
          </a:p>
        </p:txBody>
      </p: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EAE9430A-AF15-CA89-5888-36EDEC4AAB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1152000"/>
            <a:ext cx="8280398" cy="250824"/>
          </a:xfrm>
        </p:spPr>
        <p:txBody>
          <a:bodyPr/>
          <a:lstStyle/>
          <a:p>
            <a:r>
              <a:rPr lang="de-DE" sz="1600" dirty="0">
                <a:solidFill>
                  <a:srgbClr val="0070C0"/>
                </a:solidFill>
                <a:latin typeface="Aptos" panose="020B0004020202020204" pitchFamily="34" charset="0"/>
              </a:rPr>
              <a:t>Der "MOOC" als Format der Zusammenarbeit</a:t>
            </a:r>
            <a:endParaRPr lang="de-DE" sz="1600" b="1" dirty="0">
              <a:solidFill>
                <a:srgbClr val="0070C0"/>
              </a:solidFill>
              <a:latin typeface="Aptos" panose="020B0004020202020204" pitchFamily="34" charset="0"/>
            </a:endParaRPr>
          </a:p>
        </p:txBody>
      </p:sp>
      <p:sp>
        <p:nvSpPr>
          <p:cNvPr id="9" name="Titel 5">
            <a:extLst>
              <a:ext uri="{FF2B5EF4-FFF2-40B4-BE49-F238E27FC236}">
                <a16:creationId xmlns:a16="http://schemas.microsoft.com/office/drawing/2014/main" id="{44E06B57-7B1F-F8EB-9C23-002E4E12F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732776"/>
            <a:ext cx="8280400" cy="291161"/>
          </a:xfrm>
        </p:spPr>
        <p:txBody>
          <a:bodyPr/>
          <a:lstStyle/>
          <a:p>
            <a:r>
              <a:rPr lang="de-DE" dirty="0">
                <a:latin typeface="Aptos" panose="020B0004020202020204" pitchFamily="34" charset="0"/>
              </a:rPr>
              <a:t>Flexible Formen der Zusammenarbeit</a:t>
            </a:r>
          </a:p>
        </p:txBody>
      </p:sp>
    </p:spTree>
    <p:extLst>
      <p:ext uri="{BB962C8B-B14F-4D97-AF65-F5344CB8AC3E}">
        <p14:creationId xmlns:p14="http://schemas.microsoft.com/office/powerpoint/2010/main" val="678294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r>
              <a:rPr lang="de-DE" altLang="de-DE"/>
              <a:t>Seite      </a:t>
            </a:r>
            <a:fld id="{CAD51CFB-177E-47A6-B2BE-962916A96AF1}" type="slidenum">
              <a:rPr lang="de-DE" altLang="de-DE" smtClean="0"/>
              <a:pPr/>
              <a:t>8</a:t>
            </a:fld>
            <a:endParaRPr lang="de-DE" altLang="de-DE" dirty="0"/>
          </a:p>
        </p:txBody>
      </p:sp>
      <p:sp>
        <p:nvSpPr>
          <p:cNvPr id="4" name="Datumsplatzhalter 1">
            <a:extLst>
              <a:ext uri="{FF2B5EF4-FFF2-40B4-BE49-F238E27FC236}">
                <a16:creationId xmlns:a16="http://schemas.microsoft.com/office/drawing/2014/main" id="{5690F47E-0FC3-69D6-743F-EC9364EB670E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7635875" y="4813698"/>
            <a:ext cx="1076325" cy="205978"/>
          </a:xfrm>
        </p:spPr>
        <p:txBody>
          <a:bodyPr/>
          <a:lstStyle/>
          <a:p>
            <a:pPr>
              <a:defRPr/>
            </a:pPr>
            <a:r>
              <a:rPr lang="de-DE" dirty="0"/>
              <a:t>Juni 2024</a:t>
            </a:r>
          </a:p>
        </p:txBody>
      </p: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EAE9430A-AF15-CA89-5888-36EDEC4AAB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1152000"/>
            <a:ext cx="8280398" cy="250824"/>
          </a:xfrm>
        </p:spPr>
        <p:txBody>
          <a:bodyPr/>
          <a:lstStyle/>
          <a:p>
            <a:r>
              <a:rPr lang="de-DE" sz="1600" dirty="0">
                <a:solidFill>
                  <a:srgbClr val="0070C0"/>
                </a:solidFill>
                <a:latin typeface="Aptos" panose="020B0004020202020204" pitchFamily="34" charset="0"/>
              </a:rPr>
              <a:t>#CLMOOC24 – Jede Woche 1 Unternehmen mit einem Themenfeld</a:t>
            </a:r>
            <a:endParaRPr lang="de-DE" sz="1600" b="1" dirty="0">
              <a:solidFill>
                <a:srgbClr val="0070C0"/>
              </a:solidFill>
              <a:latin typeface="Aptos" panose="020B0004020202020204" pitchFamily="34" charset="0"/>
            </a:endParaRPr>
          </a:p>
        </p:txBody>
      </p:sp>
      <p:sp>
        <p:nvSpPr>
          <p:cNvPr id="9" name="Titel 5">
            <a:extLst>
              <a:ext uri="{FF2B5EF4-FFF2-40B4-BE49-F238E27FC236}">
                <a16:creationId xmlns:a16="http://schemas.microsoft.com/office/drawing/2014/main" id="{44E06B57-7B1F-F8EB-9C23-002E4E12F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732776"/>
            <a:ext cx="8280400" cy="291161"/>
          </a:xfrm>
        </p:spPr>
        <p:txBody>
          <a:bodyPr/>
          <a:lstStyle/>
          <a:p>
            <a:r>
              <a:rPr lang="de-DE" dirty="0">
                <a:latin typeface="Aptos" panose="020B0004020202020204" pitchFamily="34" charset="0"/>
              </a:rPr>
              <a:t>Flexible Formen der Zusammenarbeit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19B0009-3F65-751C-7619-3C5ED6BAEB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3" t="23769" r="916" b="31452"/>
          <a:stretch/>
        </p:blipFill>
        <p:spPr>
          <a:xfrm>
            <a:off x="359999" y="1783461"/>
            <a:ext cx="8030613" cy="207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2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r>
              <a:rPr lang="de-DE" altLang="de-DE"/>
              <a:t>Seite      </a:t>
            </a:r>
            <a:fld id="{CAD51CFB-177E-47A6-B2BE-962916A96AF1}" type="slidenum">
              <a:rPr lang="de-DE" altLang="de-DE" smtClean="0"/>
              <a:pPr/>
              <a:t>9</a:t>
            </a:fld>
            <a:endParaRPr lang="de-DE" altLang="de-DE" dirty="0"/>
          </a:p>
        </p:txBody>
      </p:sp>
      <p:sp>
        <p:nvSpPr>
          <p:cNvPr id="4" name="Datumsplatzhalter 1">
            <a:extLst>
              <a:ext uri="{FF2B5EF4-FFF2-40B4-BE49-F238E27FC236}">
                <a16:creationId xmlns:a16="http://schemas.microsoft.com/office/drawing/2014/main" id="{5690F47E-0FC3-69D6-743F-EC9364EB670E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7635875" y="4813698"/>
            <a:ext cx="1076325" cy="205978"/>
          </a:xfrm>
        </p:spPr>
        <p:txBody>
          <a:bodyPr/>
          <a:lstStyle/>
          <a:p>
            <a:pPr>
              <a:defRPr/>
            </a:pPr>
            <a:r>
              <a:rPr lang="de-DE" dirty="0"/>
              <a:t>Juni 2024</a:t>
            </a:r>
          </a:p>
        </p:txBody>
      </p: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EAE9430A-AF15-CA89-5888-36EDEC4AAB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1152000"/>
            <a:ext cx="8280398" cy="250824"/>
          </a:xfrm>
        </p:spPr>
        <p:txBody>
          <a:bodyPr/>
          <a:lstStyle/>
          <a:p>
            <a:r>
              <a:rPr lang="de-DE" sz="1600" dirty="0">
                <a:solidFill>
                  <a:srgbClr val="0070C0"/>
                </a:solidFill>
                <a:latin typeface="Aptos" panose="020B0004020202020204" pitchFamily="34" charset="0"/>
              </a:rPr>
              <a:t>CLC "MOOC" 2024 – Jede Woche 1 Unternehmen mit einem Themenfeld</a:t>
            </a:r>
            <a:endParaRPr lang="de-DE" sz="1600" b="1" dirty="0">
              <a:solidFill>
                <a:srgbClr val="0070C0"/>
              </a:solidFill>
              <a:latin typeface="Aptos" panose="020B0004020202020204" pitchFamily="34" charset="0"/>
            </a:endParaRPr>
          </a:p>
        </p:txBody>
      </p:sp>
      <p:sp>
        <p:nvSpPr>
          <p:cNvPr id="9" name="Titel 5">
            <a:extLst>
              <a:ext uri="{FF2B5EF4-FFF2-40B4-BE49-F238E27FC236}">
                <a16:creationId xmlns:a16="http://schemas.microsoft.com/office/drawing/2014/main" id="{44E06B57-7B1F-F8EB-9C23-002E4E12F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732776"/>
            <a:ext cx="8280400" cy="291161"/>
          </a:xfrm>
        </p:spPr>
        <p:txBody>
          <a:bodyPr/>
          <a:lstStyle/>
          <a:p>
            <a:r>
              <a:rPr lang="de-DE" dirty="0">
                <a:latin typeface="Aptos" panose="020B0004020202020204" pitchFamily="34" charset="0"/>
              </a:rPr>
              <a:t>Flexible Formen der Zusammenarbeit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ACBEDB2-967A-BD68-8D8F-A80DFF403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026" y="1483311"/>
            <a:ext cx="4607894" cy="324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39867"/>
      </p:ext>
    </p:extLst>
  </p:cSld>
  <p:clrMapOvr>
    <a:masterClrMapping/>
  </p:clrMapOvr>
</p:sld>
</file>

<file path=ppt/theme/theme1.xml><?xml version="1.0" encoding="utf-8"?>
<a:theme xmlns:a="http://schemas.openxmlformats.org/drawingml/2006/main" name="Praesentationsvorlage_BEIDEVerbaende_2020b-75Jahre">
  <a:themeElements>
    <a:clrScheme name="AGVNM-2021a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0085C6"/>
      </a:accent1>
      <a:accent2>
        <a:srgbClr val="009A44"/>
      </a:accent2>
      <a:accent3>
        <a:srgbClr val="D54648"/>
      </a:accent3>
      <a:accent4>
        <a:srgbClr val="A3D2B1"/>
      </a:accent4>
      <a:accent5>
        <a:srgbClr val="16295E"/>
      </a:accent5>
      <a:accent6>
        <a:srgbClr val="036937"/>
      </a:accent6>
      <a:hlink>
        <a:srgbClr val="5F5F5F"/>
      </a:hlink>
      <a:folHlink>
        <a:srgbClr val="5F5F5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GVN_2021a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009A44"/>
        </a:accent1>
        <a:accent2>
          <a:srgbClr val="A3D2B1"/>
        </a:accent2>
        <a:accent3>
          <a:srgbClr val="D54648"/>
        </a:accent3>
        <a:accent4>
          <a:srgbClr val="009A44"/>
        </a:accent4>
        <a:accent5>
          <a:srgbClr val="036937"/>
        </a:accent5>
        <a:accent6>
          <a:srgbClr val="A3D2B1"/>
        </a:accent6>
        <a:hlink>
          <a:srgbClr val="5F5F5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VNM-2021a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0085C6"/>
        </a:accent1>
        <a:accent2>
          <a:srgbClr val="009A44"/>
        </a:accent2>
        <a:accent3>
          <a:srgbClr val="D54648"/>
        </a:accent3>
        <a:accent4>
          <a:srgbClr val="A3D2B1"/>
        </a:accent4>
        <a:accent5>
          <a:srgbClr val="16295E"/>
        </a:accent5>
        <a:accent6>
          <a:srgbClr val="036937"/>
        </a:accent6>
        <a:hlink>
          <a:srgbClr val="5F5F5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M_2021a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0085C6"/>
        </a:accent1>
        <a:accent2>
          <a:srgbClr val="ABD1EE"/>
        </a:accent2>
        <a:accent3>
          <a:srgbClr val="D54648"/>
        </a:accent3>
        <a:accent4>
          <a:srgbClr val="17A1F0"/>
        </a:accent4>
        <a:accent5>
          <a:srgbClr val="16295E"/>
        </a:accent5>
        <a:accent6>
          <a:srgbClr val="ABD1EE"/>
        </a:accent6>
        <a:hlink>
          <a:srgbClr val="5F5F5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el- und Schlussfolien">
  <a:themeElements>
    <a:clrScheme name="AGVNM-2021a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0085C6"/>
      </a:accent1>
      <a:accent2>
        <a:srgbClr val="009A44"/>
      </a:accent2>
      <a:accent3>
        <a:srgbClr val="D54648"/>
      </a:accent3>
      <a:accent4>
        <a:srgbClr val="A3D2B1"/>
      </a:accent4>
      <a:accent5>
        <a:srgbClr val="16295E"/>
      </a:accent5>
      <a:accent6>
        <a:srgbClr val="036937"/>
      </a:accent6>
      <a:hlink>
        <a:srgbClr val="5F5F5F"/>
      </a:hlink>
      <a:folHlink>
        <a:srgbClr val="5F5F5F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GVN_2021a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009A44"/>
        </a:accent1>
        <a:accent2>
          <a:srgbClr val="A3D2B1"/>
        </a:accent2>
        <a:accent3>
          <a:srgbClr val="D54648"/>
        </a:accent3>
        <a:accent4>
          <a:srgbClr val="009A44"/>
        </a:accent4>
        <a:accent5>
          <a:srgbClr val="036937"/>
        </a:accent5>
        <a:accent6>
          <a:srgbClr val="A3D2B1"/>
        </a:accent6>
        <a:hlink>
          <a:srgbClr val="5F5F5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VNM-2021a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0085C6"/>
        </a:accent1>
        <a:accent2>
          <a:srgbClr val="009A44"/>
        </a:accent2>
        <a:accent3>
          <a:srgbClr val="D54648"/>
        </a:accent3>
        <a:accent4>
          <a:srgbClr val="A3D2B1"/>
        </a:accent4>
        <a:accent5>
          <a:srgbClr val="16295E"/>
        </a:accent5>
        <a:accent6>
          <a:srgbClr val="036937"/>
        </a:accent6>
        <a:hlink>
          <a:srgbClr val="5F5F5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M_2021a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0085C6"/>
        </a:accent1>
        <a:accent2>
          <a:srgbClr val="ABD1EE"/>
        </a:accent2>
        <a:accent3>
          <a:srgbClr val="D54648"/>
        </a:accent3>
        <a:accent4>
          <a:srgbClr val="17A1F0"/>
        </a:accent4>
        <a:accent5>
          <a:srgbClr val="16295E"/>
        </a:accent5>
        <a:accent6>
          <a:srgbClr val="ABD1EE"/>
        </a:accent6>
        <a:hlink>
          <a:srgbClr val="5F5F5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16-9_Vorlage_BEIDEVerbaende_2021a</Template>
  <TotalTime>0</TotalTime>
  <Words>520</Words>
  <Application>Microsoft Office PowerPoint</Application>
  <PresentationFormat>Bildschirmpräsentation (16:9)</PresentationFormat>
  <Paragraphs>79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10</vt:i4>
      </vt:variant>
    </vt:vector>
  </HeadingPairs>
  <TitlesOfParts>
    <vt:vector size="17" baseType="lpstr">
      <vt:lpstr>Aptos</vt:lpstr>
      <vt:lpstr>Arial</vt:lpstr>
      <vt:lpstr>Symbol</vt:lpstr>
      <vt:lpstr>Verdana</vt:lpstr>
      <vt:lpstr>Wingdings</vt:lpstr>
      <vt:lpstr>Praesentationsvorlage_BEIDEVerbaende_2020b-75Jahre</vt:lpstr>
      <vt:lpstr>Titel- und Schlussfolien</vt:lpstr>
      <vt:lpstr>PowerPoint-Präsentation</vt:lpstr>
      <vt:lpstr>Flexible Formen der Zusammenarbeit</vt:lpstr>
      <vt:lpstr>Flexible Formen der Zusammenarbeit</vt:lpstr>
      <vt:lpstr>Flexible Formen der Zusammenarbeit</vt:lpstr>
      <vt:lpstr>Flexible Formen der Zusammenarbeit</vt:lpstr>
      <vt:lpstr>Flexible Formen der Zusammenarbeit</vt:lpstr>
      <vt:lpstr>Flexible Formen der Zusammenarbeit</vt:lpstr>
      <vt:lpstr>Flexible Formen der Zusammenarbeit</vt:lpstr>
      <vt:lpstr>Flexible Formen der Zusammenarbeit</vt:lpstr>
      <vt:lpstr>Flexible Formen der Zusammenarbeit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Thomas Küll</dc:creator>
  <cp:lastModifiedBy>Thomas Küll</cp:lastModifiedBy>
  <cp:revision>37</cp:revision>
  <cp:lastPrinted>2024-06-10T08:53:04Z</cp:lastPrinted>
  <dcterms:created xsi:type="dcterms:W3CDTF">2024-06-04T08:40:36Z</dcterms:created>
  <dcterms:modified xsi:type="dcterms:W3CDTF">2024-07-02T11:32:06Z</dcterms:modified>
</cp:coreProperties>
</file>