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13" r:id="rId5"/>
    <p:sldId id="520" r:id="rId6"/>
    <p:sldId id="529" r:id="rId7"/>
    <p:sldId id="541" r:id="rId8"/>
    <p:sldId id="542" r:id="rId9"/>
    <p:sldId id="524" r:id="rId10"/>
    <p:sldId id="536" r:id="rId11"/>
    <p:sldId id="535" r:id="rId12"/>
    <p:sldId id="537" r:id="rId13"/>
    <p:sldId id="538" r:id="rId14"/>
    <p:sldId id="539" r:id="rId15"/>
    <p:sldId id="540" r:id="rId16"/>
    <p:sldId id="543" r:id="rId17"/>
    <p:sldId id="527" r:id="rId18"/>
  </p:sldIdLst>
  <p:sldSz cx="9072563" cy="51435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5"/>
    <a:srgbClr val="003955"/>
    <a:srgbClr val="FFFFFF"/>
    <a:srgbClr val="411F48"/>
    <a:srgbClr val="454543"/>
    <a:srgbClr val="144543"/>
    <a:srgbClr val="DBDBDB"/>
    <a:srgbClr val="006B96"/>
    <a:srgbClr val="FFD900"/>
    <a:srgbClr val="BC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6061" autoAdjust="0"/>
  </p:normalViewPr>
  <p:slideViewPr>
    <p:cSldViewPr showGuides="1">
      <p:cViewPr varScale="1">
        <p:scale>
          <a:sx n="103" d="100"/>
          <a:sy n="103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39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F029-59DD-4765-9DCC-BFCCE11E00E3}" type="datetimeFigureOut">
              <a:rPr lang="de-DE" smtClean="0"/>
              <a:t>02.07.2024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EE66-2422-4967-8F55-6B7B100D97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23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312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312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B40E-ABBC-4A3D-8312-55AF854DD757}" type="datetimeFigureOut">
              <a:rPr lang="de-DE" smtClean="0"/>
              <a:t>02.07.2024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508000"/>
            <a:ext cx="4824412" cy="2735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2479" y="3517715"/>
            <a:ext cx="5852717" cy="5863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616041"/>
            <a:ext cx="2945659" cy="310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616041"/>
            <a:ext cx="2945659" cy="310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B87D-F4F9-48AA-8521-22CA78983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95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5600" indent="-173038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84150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2313" indent="-182563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3038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072563" cy="51435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4975341" y="842963"/>
            <a:ext cx="3449522" cy="3889375"/>
          </a:xfrm>
          <a:solidFill>
            <a:srgbClr val="454543">
              <a:alpha val="60000"/>
            </a:srgbClr>
          </a:solidFill>
        </p:spPr>
        <p:txBody>
          <a:bodyPr lIns="432000" tIns="540000" rIns="180000" bIns="540000"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Titelmaster-format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79132" y="4064931"/>
            <a:ext cx="3214688" cy="648000"/>
          </a:xfrm>
        </p:spPr>
        <p:txBody>
          <a:bodyPr lIns="432000" rIns="432000" anchor="t" anchorCtr="0"/>
          <a:lstStyle>
            <a:lvl1pPr marL="0" marR="0" indent="0" algn="l" defTabSz="907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E3"/>
              </a:buClr>
              <a:buSzTx/>
              <a:buFont typeface="Wingdings" panose="05000000000000000000" pitchFamily="2" charset="2"/>
              <a:buNone/>
              <a:tabLst/>
              <a:defRPr sz="992" b="0">
                <a:solidFill>
                  <a:schemeClr val="bg1"/>
                </a:solidFill>
              </a:defRPr>
            </a:lvl1pPr>
            <a:lvl2pPr marL="340225" indent="0" algn="ctr">
              <a:buNone/>
              <a:defRPr sz="1488"/>
            </a:lvl2pPr>
            <a:lvl3pPr marL="680451" indent="0" algn="ctr">
              <a:buNone/>
              <a:defRPr sz="1339"/>
            </a:lvl3pPr>
            <a:lvl4pPr marL="1020676" indent="0" algn="ctr">
              <a:buNone/>
              <a:defRPr sz="1191"/>
            </a:lvl4pPr>
            <a:lvl5pPr marL="1360902" indent="0" algn="ctr">
              <a:buNone/>
              <a:defRPr sz="1191"/>
            </a:lvl5pPr>
            <a:lvl6pPr marL="1701127" indent="0" algn="ctr">
              <a:buNone/>
              <a:defRPr sz="1191"/>
            </a:lvl6pPr>
            <a:lvl7pPr marL="2041352" indent="0" algn="ctr">
              <a:buNone/>
              <a:defRPr sz="1191"/>
            </a:lvl7pPr>
            <a:lvl8pPr marL="2381578" indent="0" algn="ctr">
              <a:buNone/>
              <a:defRPr sz="1191"/>
            </a:lvl8pPr>
            <a:lvl9pPr marL="2721803" indent="0" algn="ctr">
              <a:buNone/>
              <a:defRPr sz="1191"/>
            </a:lvl9pPr>
          </a:lstStyle>
          <a:p>
            <a:pPr marL="0" marR="0" lvl="0" indent="0" algn="l" defTabSz="907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1"/>
              </a:spcAft>
              <a:buClr>
                <a:srgbClr val="00A0E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OrgE, Ort, Veranstaltungsdatum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56983" y="0"/>
            <a:ext cx="1296000" cy="1295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595"/>
            </a:lvl1pPr>
          </a:lstStyle>
          <a:p>
            <a:pPr lvl="0"/>
            <a:r>
              <a:rPr lang="de-DE" dirty="0"/>
              <a:t> 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0880" y="-624920"/>
            <a:ext cx="7725638" cy="603934"/>
            <a:chOff x="71500" y="-381234"/>
            <a:chExt cx="7786469" cy="305115"/>
          </a:xfrm>
        </p:grpSpPr>
        <p:sp>
          <p:nvSpPr>
            <p:cNvPr id="10" name="TextBox 4"/>
            <p:cNvSpPr txBox="1"/>
            <p:nvPr userDrawn="1"/>
          </p:nvSpPr>
          <p:spPr>
            <a:xfrm>
              <a:off x="71500" y="-310140"/>
              <a:ext cx="7066037" cy="2204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Bildposition</a:t>
              </a:r>
              <a:r>
                <a:rPr lang="de-DE" sz="893" baseline="0" dirty="0"/>
                <a:t> anpassen über: Doppelklick auf das Bild – Menüreiter Bildtools-&gt;Format-&gt; „Zuschneiden“-Symbol anklicken </a:t>
              </a:r>
              <a:endParaRPr lang="de-DE" sz="893" dirty="0"/>
            </a:p>
            <a:p>
              <a:pPr marL="0" marR="0" indent="0" algn="l" defTabSz="907268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lang="de-DE" sz="893" dirty="0"/>
                <a:t>Titel-Textbox kann in der Größe angepasst werden. Dabei ist das Raster zu beachten (Alt+F9).</a:t>
              </a:r>
            </a:p>
          </p:txBody>
        </p: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72169" y="-381234"/>
              <a:ext cx="685800" cy="305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20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Zwischenüberschrift-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18513" y="1720395"/>
            <a:ext cx="4104000" cy="302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108000" rIns="7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52281" y="1720395"/>
            <a:ext cx="4104000" cy="302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108000" rIns="7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DAED85-10E4-42C8-9F07-E95E111B93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768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ACDF14B-8D1F-44A8-B3FA-F9E374D1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2281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6963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mit Zwischenüberschrift-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18513" y="1720395"/>
            <a:ext cx="4104000" cy="3024000"/>
          </a:xfrm>
          <a:noFill/>
        </p:spPr>
        <p:txBody>
          <a:bodyPr lIns="72000" tIns="108000" rIns="7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52281" y="1720395"/>
            <a:ext cx="4104000" cy="3024000"/>
          </a:xfrm>
          <a:noFill/>
        </p:spPr>
        <p:txBody>
          <a:bodyPr lIns="72000" tIns="108000" rIns="7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DAED85-10E4-42C8-9F07-E95E111B93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768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ACDF14B-8D1F-44A8-B3FA-F9E374D1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2281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66878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hoh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64275" y="1286164"/>
            <a:ext cx="2808288" cy="3848101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46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1914" y="4931059"/>
            <a:ext cx="5256000" cy="138829"/>
          </a:xfrm>
        </p:spPr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76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62577" y="1286164"/>
            <a:ext cx="2809986" cy="3457575"/>
          </a:xfrm>
          <a:noFill/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5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46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6"/>
          </p:nvPr>
        </p:nvSpPr>
        <p:spPr>
          <a:xfrm>
            <a:off x="6264274" y="1285439"/>
            <a:ext cx="2591034" cy="34469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46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096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mit Zwischenüberschrift-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64281" y="2571750"/>
            <a:ext cx="2828418" cy="2571751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64281" y="1286163"/>
            <a:ext cx="2828418" cy="128558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13"/>
          </p:nvPr>
        </p:nvSpPr>
        <p:spPr>
          <a:xfrm>
            <a:off x="215901" y="1286164"/>
            <a:ext cx="5605500" cy="3446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Titel 2"/>
          <p:cNvSpPr>
            <a:spLocks noGrp="1"/>
          </p:cNvSpPr>
          <p:nvPr>
            <p:ph type="title"/>
          </p:nvPr>
        </p:nvSpPr>
        <p:spPr>
          <a:xfrm>
            <a:off x="215900" y="411164"/>
            <a:ext cx="7777163" cy="6492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1914" y="4931059"/>
            <a:ext cx="5256000" cy="138829"/>
          </a:xfrm>
        </p:spPr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77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72111" y="2571750"/>
            <a:ext cx="2592000" cy="864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72111" y="1287896"/>
            <a:ext cx="2592000" cy="864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72111" y="3867150"/>
            <a:ext cx="2592000" cy="864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46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189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50595" y="1286163"/>
            <a:ext cx="4321968" cy="3456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3"/>
          </p:nvPr>
        </p:nvSpPr>
        <p:spPr>
          <a:xfrm>
            <a:off x="218368" y="1286164"/>
            <a:ext cx="4318707" cy="345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4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106664" y="4803998"/>
            <a:ext cx="541617" cy="33950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1139" indent="-181139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389" dirty="0">
              <a:solidFill>
                <a:schemeClr val="bg1"/>
              </a:solidFill>
            </a:endParaRP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6164"/>
            <a:ext cx="8856663" cy="38481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38392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6164"/>
            <a:ext cx="2605861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58634" y="1286164"/>
            <a:ext cx="5813929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7795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15901" y="1276350"/>
            <a:ext cx="8640762" cy="3455989"/>
          </a:xfrm>
        </p:spPr>
        <p:txBody>
          <a:bodyPr/>
          <a:lstStyle>
            <a:lvl1pPr>
              <a:spcAft>
                <a:spcPts val="595"/>
              </a:spcAft>
              <a:defRPr sz="1400"/>
            </a:lvl1pPr>
            <a:lvl2pPr>
              <a:spcAft>
                <a:spcPts val="595"/>
              </a:spcAft>
              <a:defRPr sz="1400"/>
            </a:lvl2pPr>
            <a:lvl3pPr>
              <a:spcAft>
                <a:spcPts val="595"/>
              </a:spcAft>
              <a:defRPr sz="1400"/>
            </a:lvl3pPr>
            <a:lvl4pPr>
              <a:spcAft>
                <a:spcPts val="595"/>
              </a:spcAft>
              <a:defRPr sz="1400"/>
            </a:lvl4pPr>
            <a:lvl5pPr>
              <a:spcAft>
                <a:spcPts val="595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109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267840" y="1276350"/>
            <a:ext cx="2553722" cy="3455988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55279" y="1276350"/>
            <a:ext cx="2601383" cy="3455988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5627"/>
            <a:ext cx="2605861" cy="343751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66026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s Zwei Zeilen,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0" y="4752976"/>
            <a:ext cx="703124" cy="3905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1139" indent="-181139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588" dirty="0">
              <a:solidFill>
                <a:schemeClr val="tx1"/>
              </a:solidFill>
            </a:endParaRP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95400"/>
            <a:ext cx="8856663" cy="38481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041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s Zwei Zeilen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6164"/>
            <a:ext cx="2592388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58634" y="1286164"/>
            <a:ext cx="5821571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394223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4752976"/>
            <a:ext cx="703124" cy="3905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1139" indent="-181139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588" dirty="0">
              <a:solidFill>
                <a:schemeClr val="tx1"/>
              </a:solidFill>
            </a:endParaRPr>
          </a:p>
        </p:txBody>
      </p:sp>
      <p:sp>
        <p:nvSpPr>
          <p:cNvPr id="4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29548" y="856612"/>
            <a:ext cx="8856000" cy="4320799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42588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 Bild ohne Tex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072563" cy="473233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83508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833728"/>
            <a:ext cx="2605102" cy="38893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240088" y="833727"/>
            <a:ext cx="5615220" cy="38893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05227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1" y="841820"/>
            <a:ext cx="2592000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250701" y="841820"/>
            <a:ext cx="2592000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64281" y="841820"/>
            <a:ext cx="2592000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977114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Bilder, Drei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18112" y="2593975"/>
            <a:ext cx="2571750" cy="2138363"/>
          </a:xfrm>
          <a:solidFill>
            <a:schemeClr val="tx1">
              <a:lumMod val="20000"/>
              <a:lumOff val="80000"/>
            </a:schemeClr>
          </a:solidFill>
        </p:spPr>
        <p:txBody>
          <a:bodyPr lIns="36000" tIns="7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8112" y="1295399"/>
            <a:ext cx="2571750" cy="1298576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260530" y="2593977"/>
            <a:ext cx="2571750" cy="2138362"/>
          </a:xfrm>
          <a:solidFill>
            <a:schemeClr val="tx1">
              <a:lumMod val="20000"/>
              <a:lumOff val="80000"/>
            </a:schemeClr>
          </a:solidFill>
        </p:spPr>
        <p:txBody>
          <a:bodyPr lIns="36000" tIns="72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60531" y="1295401"/>
            <a:ext cx="2571750" cy="1298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289999" y="2593977"/>
            <a:ext cx="2571750" cy="2138362"/>
          </a:xfrm>
          <a:solidFill>
            <a:schemeClr val="tx1">
              <a:lumMod val="20000"/>
              <a:lumOff val="80000"/>
            </a:schemeClr>
          </a:solidFill>
        </p:spPr>
        <p:txBody>
          <a:bodyPr lIns="36000" tIns="72000" r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90000" y="1295401"/>
            <a:ext cx="2571750" cy="1298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2451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Objekte, Drei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226328" y="1283273"/>
            <a:ext cx="2571750" cy="15044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0"/>
          </p:nvPr>
        </p:nvSpPr>
        <p:spPr>
          <a:xfrm>
            <a:off x="3260531" y="1283273"/>
            <a:ext cx="2571750" cy="15044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21"/>
          </p:nvPr>
        </p:nvSpPr>
        <p:spPr>
          <a:xfrm>
            <a:off x="6276319" y="1283273"/>
            <a:ext cx="2571750" cy="15044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18113" y="3014378"/>
            <a:ext cx="2566885" cy="17179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252318" y="3014378"/>
            <a:ext cx="2564136" cy="17179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276319" y="3014378"/>
            <a:ext cx="2579962" cy="17179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2296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Bilder, Drei Tex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21772" y="1268846"/>
            <a:ext cx="6012000" cy="863599"/>
          </a:xfrm>
        </p:spPr>
        <p:txBody>
          <a:bodyPr/>
          <a:lstStyle>
            <a:lvl1pPr>
              <a:spcAft>
                <a:spcPts val="0"/>
              </a:spcAft>
              <a:defRPr sz="1389"/>
            </a:lvl1pPr>
            <a:lvl2pPr>
              <a:spcAft>
                <a:spcPts val="0"/>
              </a:spcAft>
              <a:defRPr sz="1389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76350"/>
            <a:ext cx="2605079" cy="8636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593974"/>
            <a:ext cx="2605079" cy="841376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1" y="3867150"/>
            <a:ext cx="2605078" cy="864611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820999" y="2571752"/>
            <a:ext cx="6012000" cy="863599"/>
          </a:xfrm>
        </p:spPr>
        <p:txBody>
          <a:bodyPr/>
          <a:lstStyle>
            <a:lvl1pPr>
              <a:spcAft>
                <a:spcPts val="0"/>
              </a:spcAft>
              <a:defRPr sz="1389"/>
            </a:lvl1pPr>
            <a:lvl2pPr>
              <a:spcAft>
                <a:spcPts val="0"/>
              </a:spcAft>
              <a:defRPr sz="1389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2820999" y="3878261"/>
            <a:ext cx="6012000" cy="863599"/>
          </a:xfrm>
        </p:spPr>
        <p:txBody>
          <a:bodyPr/>
          <a:lstStyle>
            <a:lvl1pPr>
              <a:spcAft>
                <a:spcPts val="0"/>
              </a:spcAft>
              <a:defRPr sz="1389"/>
            </a:lvl1pPr>
            <a:lvl2pPr>
              <a:spcAft>
                <a:spcPts val="0"/>
              </a:spcAft>
              <a:defRPr sz="1389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9132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(mit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072563" cy="2593975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0" y="2139951"/>
            <a:ext cx="7536843" cy="3003549"/>
          </a:xfrm>
          <a:solidFill>
            <a:schemeClr val="tx1">
              <a:alpha val="60000"/>
            </a:schemeClr>
          </a:solidFill>
        </p:spPr>
        <p:txBody>
          <a:bodyPr lIns="504000" tIns="432000" rIns="1512000" bIns="324000" anchor="b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393536" y="843742"/>
            <a:ext cx="2592000" cy="2591608"/>
          </a:xfrm>
          <a:solidFill>
            <a:srgbClr val="003955">
              <a:alpha val="80000"/>
            </a:srgbClr>
          </a:solidFill>
        </p:spPr>
        <p:txBody>
          <a:bodyPr rIns="72000" bIns="90000" anchor="b"/>
          <a:lstStyle>
            <a:lvl1pPr marL="0" indent="0" algn="r">
              <a:buNone/>
              <a:defRPr sz="128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X.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70942" y="-578264"/>
            <a:ext cx="7628135" cy="533400"/>
            <a:chOff x="71500" y="-578264"/>
            <a:chExt cx="7688199" cy="533400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71500" y="-380578"/>
              <a:ext cx="7066037" cy="290849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Bildposition</a:t>
              </a:r>
              <a:r>
                <a:rPr lang="de-DE" sz="893" baseline="0" dirty="0"/>
                <a:t> anpassen über: Doppelklick auf das Bild – Menüreiter Bildtools-&gt;Format-&gt; „Zuschneiden“-Symbol anklicken </a:t>
              </a:r>
              <a:endParaRPr lang="de-DE" sz="893" dirty="0"/>
            </a:p>
          </p:txBody>
        </p:sp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73899" y="-578264"/>
              <a:ext cx="6858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724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(Kontakt 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072563" cy="5143500"/>
          </a:xfrm>
          <a:prstGeom prst="rect">
            <a:avLst/>
          </a:prstGeom>
          <a:noFill/>
        </p:spPr>
        <p:txBody>
          <a:bodyPr tIns="216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807111"/>
            <a:ext cx="9072563" cy="2336389"/>
          </a:xfrm>
          <a:solidFill>
            <a:schemeClr val="tx1">
              <a:alpha val="60000"/>
            </a:schemeClr>
          </a:solidFill>
        </p:spPr>
        <p:txBody>
          <a:bodyPr lIns="504000" tIns="216000" rIns="4500000" bIns="21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342" y="3775122"/>
            <a:ext cx="4058663" cy="97785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89">
                <a:solidFill>
                  <a:schemeClr val="bg1"/>
                </a:solidFill>
              </a:defRPr>
            </a:lvl1pPr>
            <a:lvl2pPr marL="45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68281" y="849823"/>
            <a:ext cx="3456000" cy="3456000"/>
          </a:xfrm>
          <a:solidFill>
            <a:srgbClr val="00A0E3"/>
          </a:solidFill>
        </p:spPr>
        <p:txBody>
          <a:bodyPr lIns="216000" tIns="216000" rIns="216000" bIns="25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357552" indent="-177989">
              <a:defRPr/>
            </a:lvl3pPr>
            <a:lvl4pPr marL="535540" indent="-179563">
              <a:defRPr/>
            </a:lvl4pPr>
            <a:lvl5pPr marL="715103" indent="-177989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70942" y="-578264"/>
            <a:ext cx="7628135" cy="533400"/>
            <a:chOff x="71500" y="-578264"/>
            <a:chExt cx="7688199" cy="533400"/>
          </a:xfrm>
        </p:grpSpPr>
        <p:sp>
          <p:nvSpPr>
            <p:cNvPr id="7" name="TextBox 4"/>
            <p:cNvSpPr txBox="1"/>
            <p:nvPr userDrawn="1"/>
          </p:nvSpPr>
          <p:spPr>
            <a:xfrm>
              <a:off x="71500" y="-526002"/>
              <a:ext cx="7025962" cy="43627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Bildposition</a:t>
              </a:r>
              <a:r>
                <a:rPr lang="de-DE" sz="893" baseline="0" dirty="0"/>
                <a:t> anpassen über: Doppelklick auf das Bild – Menüreiter Bildtools-&gt;Format-&gt; „Zuschneiden“-Symbol anklicken </a:t>
              </a:r>
              <a:endParaRPr lang="de-DE" sz="893" dirty="0"/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Titel-Textbox kann in der Größe angepasst werden. Dabei ist das Raster zu beachten (Alt+F9).</a:t>
              </a:r>
              <a:endParaRPr lang="en-US" sz="893" dirty="0"/>
            </a:p>
          </p:txBody>
        </p: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73899" y="-578264"/>
              <a:ext cx="6858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579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(ohne 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807111"/>
            <a:ext cx="9072563" cy="2336389"/>
          </a:xfrm>
          <a:solidFill>
            <a:srgbClr val="454543">
              <a:alpha val="60000"/>
            </a:srgbClr>
          </a:solidFill>
        </p:spPr>
        <p:txBody>
          <a:bodyPr lIns="504000" tIns="216000" rIns="4500000" bIns="21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342" y="3775122"/>
            <a:ext cx="4058663" cy="97785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89">
                <a:solidFill>
                  <a:schemeClr val="bg1"/>
                </a:solidFill>
              </a:defRPr>
            </a:lvl1pPr>
            <a:lvl2pPr marL="45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68281" y="849823"/>
            <a:ext cx="3456000" cy="3456000"/>
          </a:xfrm>
          <a:solidFill>
            <a:srgbClr val="00A0E3"/>
          </a:solidFill>
        </p:spPr>
        <p:txBody>
          <a:bodyPr lIns="216000" tIns="216000" rIns="216000" bIns="25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357552" indent="-177989">
              <a:defRPr/>
            </a:lvl3pPr>
            <a:lvl4pPr marL="535540" indent="-179563">
              <a:defRPr/>
            </a:lvl4pPr>
            <a:lvl5pPr marL="715103" indent="-177989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71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(ohne 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0" y="2139951"/>
            <a:ext cx="7536843" cy="3003549"/>
          </a:xfrm>
          <a:solidFill>
            <a:schemeClr val="tx1">
              <a:alpha val="60000"/>
            </a:schemeClr>
          </a:solidFill>
        </p:spPr>
        <p:txBody>
          <a:bodyPr lIns="504000" tIns="432000" rIns="1512000" bIns="324000" anchor="b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393536" y="843742"/>
            <a:ext cx="2592000" cy="2591608"/>
          </a:xfrm>
          <a:solidFill>
            <a:srgbClr val="003955">
              <a:alpha val="80000"/>
            </a:srgbClr>
          </a:solidFill>
        </p:spPr>
        <p:txBody>
          <a:bodyPr rIns="72000" bIns="90000" anchor="b"/>
          <a:lstStyle>
            <a:lvl1pPr marL="0" indent="0" algn="r">
              <a:buNone/>
              <a:defRPr sz="128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X.</a:t>
            </a:r>
          </a:p>
        </p:txBody>
      </p:sp>
    </p:spTree>
    <p:extLst>
      <p:ext uri="{BB962C8B-B14F-4D97-AF65-F5344CB8AC3E}">
        <p14:creationId xmlns:p14="http://schemas.microsoft.com/office/powerpoint/2010/main" val="141123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1" y="1286164"/>
            <a:ext cx="8640762" cy="343361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95"/>
              </a:spcAft>
              <a:buClrTx/>
              <a:buFont typeface="+mj-lt"/>
              <a:buNone/>
              <a:tabLst>
                <a:tab pos="6847036" algn="r"/>
              </a:tabLst>
              <a:defRPr>
                <a:solidFill>
                  <a:schemeClr val="tx1"/>
                </a:solidFill>
              </a:defRPr>
            </a:lvl1pPr>
            <a:lvl2pPr marL="285754" indent="-285754">
              <a:lnSpc>
                <a:spcPct val="100000"/>
              </a:lnSpc>
              <a:spcAft>
                <a:spcPts val="595"/>
              </a:spcAft>
              <a:buClrTx/>
              <a:buFont typeface="+mj-lt"/>
              <a:buAutoNum type="arabicPeriod"/>
              <a:tabLst>
                <a:tab pos="6847036" algn="r"/>
              </a:tabLst>
              <a:defRPr/>
            </a:lvl2pPr>
            <a:lvl3pPr marL="464350" indent="-177989">
              <a:lnSpc>
                <a:spcPct val="100000"/>
              </a:lnSpc>
              <a:spcAft>
                <a:spcPts val="595"/>
              </a:spcAft>
              <a:tabLst>
                <a:tab pos="6847036" algn="r"/>
              </a:tabLst>
              <a:defRPr/>
            </a:lvl3pPr>
            <a:lvl4pPr marL="642946" indent="-179563">
              <a:lnSpc>
                <a:spcPct val="100000"/>
              </a:lnSpc>
              <a:spcAft>
                <a:spcPts val="595"/>
              </a:spcAft>
              <a:tabLst>
                <a:tab pos="6847036" algn="r"/>
              </a:tabLst>
              <a:defRPr/>
            </a:lvl4pPr>
            <a:lvl5pPr marL="821542" indent="-177989">
              <a:lnSpc>
                <a:spcPct val="100000"/>
              </a:lnSpc>
              <a:spcAft>
                <a:spcPts val="595"/>
              </a:spcAft>
              <a:tabLst>
                <a:tab pos="6847036" algn="r"/>
              </a:tabLs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6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6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78110" y="4931059"/>
            <a:ext cx="216699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endParaRPr lang="de-DE" sz="794" b="0" dirty="0">
              <a:solidFill>
                <a:srgbClr val="00A0E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9" y="0"/>
            <a:ext cx="648000" cy="648000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218302" y="4931059"/>
            <a:ext cx="216699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fld id="{BC6773A8-5694-4AAC-AA67-929489DCFB11}" type="slidenum">
              <a:rPr lang="de-DE" sz="794" b="1" smtClean="0">
                <a:solidFill>
                  <a:srgbClr val="00A0E3"/>
                </a:solidFill>
              </a:rPr>
              <a:pPr lvl="0" algn="l"/>
              <a:t>‹Nr.›</a:t>
            </a:fld>
            <a:endParaRPr lang="de-DE" sz="794" b="1" dirty="0">
              <a:solidFill>
                <a:srgbClr val="00A0E3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74194" y="4931059"/>
            <a:ext cx="58527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r>
              <a:rPr lang="de-DE" sz="893" b="1" dirty="0">
                <a:solidFill>
                  <a:srgbClr val="00A0E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820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9" y="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27275" y="1286164"/>
            <a:ext cx="4104000" cy="34461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51308" y="1286607"/>
            <a:ext cx="4104000" cy="34461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60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791453E-BFC6-B298-4E03-360450C9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12307"/>
          <a:stretch/>
        </p:blipFill>
        <p:spPr>
          <a:xfrm>
            <a:off x="0" y="-1"/>
            <a:ext cx="9072563" cy="51435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5900" y="411164"/>
            <a:ext cx="7777163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5900" y="1282972"/>
            <a:ext cx="8640763" cy="34493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1914" y="4931059"/>
            <a:ext cx="8283394" cy="1388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94">
                <a:solidFill>
                  <a:schemeClr val="tx1"/>
                </a:solidFill>
              </a:defRPr>
            </a:lvl1pPr>
          </a:lstStyle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8302" y="4931059"/>
            <a:ext cx="216699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fld id="{BC6773A8-5694-4AAC-AA67-929489DCFB11}" type="slidenum">
              <a:rPr lang="de-DE" sz="794" b="1" smtClean="0">
                <a:solidFill>
                  <a:srgbClr val="00A0E3"/>
                </a:solidFill>
              </a:rPr>
              <a:pPr lvl="0" algn="l"/>
              <a:t>‹Nr.›</a:t>
            </a:fld>
            <a:endParaRPr lang="de-DE" sz="794" b="1" dirty="0">
              <a:solidFill>
                <a:srgbClr val="00A0E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4194" y="4931059"/>
            <a:ext cx="58527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r>
              <a:rPr lang="de-DE" sz="893" b="1" dirty="0">
                <a:solidFill>
                  <a:srgbClr val="00A0E3"/>
                </a:solidFill>
              </a:rPr>
              <a:t>|</a:t>
            </a: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957" y="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84" r:id="rId3"/>
    <p:sldLayoutId id="2147483685" r:id="rId4"/>
    <p:sldLayoutId id="2147483674" r:id="rId5"/>
    <p:sldLayoutId id="2147483654" r:id="rId6"/>
    <p:sldLayoutId id="2147483688" r:id="rId7"/>
    <p:sldLayoutId id="2147483682" r:id="rId8"/>
    <p:sldLayoutId id="2147483657" r:id="rId9"/>
    <p:sldLayoutId id="2147483689" r:id="rId10"/>
    <p:sldLayoutId id="2147483692" r:id="rId11"/>
    <p:sldLayoutId id="2147483664" r:id="rId12"/>
    <p:sldLayoutId id="2147483659" r:id="rId13"/>
    <p:sldLayoutId id="2147483675" r:id="rId14"/>
    <p:sldLayoutId id="2147483690" r:id="rId15"/>
    <p:sldLayoutId id="2147483666" r:id="rId16"/>
    <p:sldLayoutId id="2147483660" r:id="rId17"/>
    <p:sldLayoutId id="2147483670" r:id="rId18"/>
    <p:sldLayoutId id="2147483676" r:id="rId19"/>
    <p:sldLayoutId id="2147483677" r:id="rId20"/>
    <p:sldLayoutId id="2147483678" r:id="rId21"/>
    <p:sldLayoutId id="2147483687" r:id="rId22"/>
    <p:sldLayoutId id="2147483661" r:id="rId23"/>
    <p:sldLayoutId id="2147483691" r:id="rId24"/>
    <p:sldLayoutId id="2147483662" r:id="rId25"/>
    <p:sldLayoutId id="2147483663" r:id="rId26"/>
    <p:sldLayoutId id="2147483667" r:id="rId27"/>
    <p:sldLayoutId id="2147483679" r:id="rId28"/>
    <p:sldLayoutId id="2147483668" r:id="rId29"/>
    <p:sldLayoutId id="2147483680" r:id="rId30"/>
    <p:sldLayoutId id="2147483686" r:id="rId31"/>
  </p:sldLayoutIdLst>
  <p:hf sldNum="0" hdr="0" dt="0"/>
  <p:txStyles>
    <p:titleStyle>
      <a:lvl1pPr algn="l" defTabSz="907268" rtl="0" eaLnBrk="1" latinLnBrk="0" hangingPunct="1">
        <a:lnSpc>
          <a:spcPts val="2481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989" indent="-177989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52" indent="-179563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40" indent="-177989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103" indent="-179563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3092" indent="-177989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86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620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2254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888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268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2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535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8169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803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437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9071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5" pos="1497" userDrawn="1">
          <p15:clr>
            <a:srgbClr val="A4A3A4"/>
          </p15:clr>
        </p15:guide>
        <p15:guide id="7" pos="1225" userDrawn="1">
          <p15:clr>
            <a:srgbClr val="A4A3A4"/>
          </p15:clr>
        </p15:guide>
        <p15:guide id="8" pos="953" userDrawn="1">
          <p15:clr>
            <a:srgbClr val="A4A3A4"/>
          </p15:clr>
        </p15:guide>
        <p15:guide id="9" pos="680" userDrawn="1">
          <p15:clr>
            <a:srgbClr val="A4A3A4"/>
          </p15:clr>
        </p15:guide>
        <p15:guide id="10" pos="136" userDrawn="1">
          <p15:clr>
            <a:srgbClr val="5ACBF0"/>
          </p15:clr>
        </p15:guide>
        <p15:guide id="11" pos="1769" userDrawn="1">
          <p15:clr>
            <a:srgbClr val="A4A3A4"/>
          </p15:clr>
        </p15:guide>
        <p15:guide id="12" pos="2041" userDrawn="1">
          <p15:clr>
            <a:srgbClr val="A4A3A4"/>
          </p15:clr>
        </p15:guide>
        <p15:guide id="14" pos="2313" userDrawn="1">
          <p15:clr>
            <a:srgbClr val="A4A3A4"/>
          </p15:clr>
        </p15:guide>
        <p15:guide id="15" pos="2585" userDrawn="1">
          <p15:clr>
            <a:srgbClr val="A4A3A4"/>
          </p15:clr>
        </p15:guide>
        <p15:guide id="16" pos="2858" userDrawn="1">
          <p15:clr>
            <a:srgbClr val="A4A3A4"/>
          </p15:clr>
        </p15:guide>
        <p15:guide id="19" pos="3130" userDrawn="1">
          <p15:clr>
            <a:srgbClr val="A4A3A4"/>
          </p15:clr>
        </p15:guide>
        <p15:guide id="20" pos="3402" userDrawn="1">
          <p15:clr>
            <a:srgbClr val="A4A3A4"/>
          </p15:clr>
        </p15:guide>
        <p15:guide id="21" pos="3946" userDrawn="1">
          <p15:clr>
            <a:srgbClr val="A4A3A4"/>
          </p15:clr>
        </p15:guide>
        <p15:guide id="22" pos="5307" userDrawn="1">
          <p15:clr>
            <a:srgbClr val="A4A3A4"/>
          </p15:clr>
        </p15:guide>
        <p15:guide id="25" orient="horz" pos="1348" userDrawn="1">
          <p15:clr>
            <a:srgbClr val="A4A3A4"/>
          </p15:clr>
        </p15:guide>
        <p15:guide id="26" orient="horz" pos="1076" userDrawn="1">
          <p15:clr>
            <a:srgbClr val="A4A3A4"/>
          </p15:clr>
        </p15:guide>
        <p15:guide id="29" orient="horz" pos="2164" userDrawn="1">
          <p15:clr>
            <a:srgbClr val="A4A3A4"/>
          </p15:clr>
        </p15:guide>
        <p15:guide id="30" orient="horz" pos="1892" userDrawn="1">
          <p15:clr>
            <a:srgbClr val="A4A3A4"/>
          </p15:clr>
        </p15:guide>
        <p15:guide id="39" pos="5579" userDrawn="1">
          <p15:clr>
            <a:srgbClr val="5ACBF0"/>
          </p15:clr>
        </p15:guide>
        <p15:guide id="42" orient="horz" pos="531" userDrawn="1">
          <p15:clr>
            <a:srgbClr val="A4A3A4"/>
          </p15:clr>
        </p15:guide>
        <p15:guide id="43" orient="horz" pos="259" userDrawn="1">
          <p15:clr>
            <a:srgbClr val="A4A3A4"/>
          </p15:clr>
        </p15:guide>
        <p15:guide id="45" orient="horz" pos="2436" userDrawn="1">
          <p15:clr>
            <a:srgbClr val="A4A3A4"/>
          </p15:clr>
        </p15:guide>
        <p15:guide id="47" orient="horz" pos="2709" userDrawn="1">
          <p15:clr>
            <a:srgbClr val="A4A3A4"/>
          </p15:clr>
        </p15:guide>
        <p15:guide id="50" pos="408" userDrawn="1">
          <p15:clr>
            <a:srgbClr val="A4A3A4"/>
          </p15:clr>
        </p15:guide>
        <p15:guide id="51" orient="horz" userDrawn="1">
          <p15:clr>
            <a:srgbClr val="A4A3A4"/>
          </p15:clr>
        </p15:guide>
        <p15:guide id="52" orient="horz" pos="2981" userDrawn="1">
          <p15:clr>
            <a:srgbClr val="5ACBF0"/>
          </p15:clr>
        </p15:guide>
        <p15:guide id="53" orient="horz" pos="804" userDrawn="1">
          <p15:clr>
            <a:srgbClr val="5ACBF0"/>
          </p15:clr>
        </p15:guide>
        <p15:guide id="54" pos="3674" userDrawn="1">
          <p15:clr>
            <a:srgbClr val="A4A3A4"/>
          </p15:clr>
        </p15:guide>
        <p15:guide id="55" pos="4218" userDrawn="1">
          <p15:clr>
            <a:srgbClr val="A4A3A4"/>
          </p15:clr>
        </p15:guide>
        <p15:guide id="56" pos="4762" userDrawn="1">
          <p15:clr>
            <a:srgbClr val="A4A3A4"/>
          </p15:clr>
        </p15:guide>
        <p15:guide id="57" pos="5035" userDrawn="1">
          <p15:clr>
            <a:srgbClr val="A4A3A4"/>
          </p15:clr>
        </p15:guide>
        <p15:guide id="58" pos="449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s://www.linkedin.com/in/ralf-kohl-871482173?utm_source=share&amp;utm_campaign=share_via&amp;utm_content=profile&amp;utm_medium=android_ap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C5DB30A-AD15-D368-7F5C-F5094E9DFD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3"/>
          <a:stretch/>
        </p:blipFill>
        <p:spPr>
          <a:xfrm>
            <a:off x="0" y="0"/>
            <a:ext cx="9072563" cy="51435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77D9D59-CDA6-8724-30E8-E19990CAD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1" y="842963"/>
            <a:ext cx="3888582" cy="3889375"/>
          </a:xfrm>
        </p:spPr>
        <p:txBody>
          <a:bodyPr/>
          <a:lstStyle/>
          <a:p>
            <a:r>
              <a:rPr lang="de-DE" dirty="0"/>
              <a:t>Das Lern-Ökosystem der TK -</a:t>
            </a:r>
            <a:br>
              <a:rPr lang="de-DE" dirty="0"/>
            </a:br>
            <a:r>
              <a:rPr lang="de-DE" sz="2000" dirty="0"/>
              <a:t>„Lernen als Wettbewerbsvorteil“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F79C0E2B-A39D-0803-9541-7ADAD9A5D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4381" y="4064931"/>
            <a:ext cx="3214688" cy="648000"/>
          </a:xfrm>
        </p:spPr>
        <p:txBody>
          <a:bodyPr/>
          <a:lstStyle/>
          <a:p>
            <a:r>
              <a:rPr lang="de-DE" dirty="0"/>
              <a:t>Nordmetall, 04.07.2024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522EB6-B75D-AD94-5952-D3585334C6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01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3" y="339502"/>
            <a:ext cx="7777163" cy="649287"/>
          </a:xfrm>
        </p:spPr>
        <p:txBody>
          <a:bodyPr/>
          <a:lstStyle/>
          <a:p>
            <a:r>
              <a:rPr lang="de-DE" dirty="0"/>
              <a:t>Das Lern-</a:t>
            </a:r>
            <a:br>
              <a:rPr lang="de-DE" dirty="0"/>
            </a:br>
            <a:r>
              <a:rPr lang="de-DE" dirty="0"/>
              <a:t>Ökosystem </a:t>
            </a:r>
            <a:br>
              <a:rPr lang="de-DE" dirty="0"/>
            </a:br>
            <a:r>
              <a:rPr lang="de-DE" dirty="0"/>
              <a:t>der TK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DF4EAD3-4376-A873-AB0B-F4171DC0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93" y="-1244674"/>
            <a:ext cx="9072562" cy="73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3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3" y="339502"/>
            <a:ext cx="7777163" cy="649287"/>
          </a:xfrm>
        </p:spPr>
        <p:txBody>
          <a:bodyPr/>
          <a:lstStyle/>
          <a:p>
            <a:r>
              <a:rPr lang="de-DE" dirty="0"/>
              <a:t>Das Lern-</a:t>
            </a:r>
            <a:br>
              <a:rPr lang="de-DE" dirty="0"/>
            </a:br>
            <a:r>
              <a:rPr lang="de-DE" dirty="0"/>
              <a:t>Ökosystem </a:t>
            </a:r>
            <a:br>
              <a:rPr lang="de-DE" dirty="0"/>
            </a:br>
            <a:r>
              <a:rPr lang="de-DE" dirty="0"/>
              <a:t>der TK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DF4EAD3-4376-A873-AB0B-F4171DC0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6327" y="-1172666"/>
            <a:ext cx="9072562" cy="73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8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3" y="339502"/>
            <a:ext cx="7777163" cy="649287"/>
          </a:xfrm>
        </p:spPr>
        <p:txBody>
          <a:bodyPr/>
          <a:lstStyle/>
          <a:p>
            <a:r>
              <a:rPr lang="de-DE" dirty="0"/>
              <a:t>Das Lern-</a:t>
            </a:r>
            <a:br>
              <a:rPr lang="de-DE" dirty="0"/>
            </a:br>
            <a:r>
              <a:rPr lang="de-DE" dirty="0"/>
              <a:t>Ökosystem </a:t>
            </a:r>
            <a:br>
              <a:rPr lang="de-DE" dirty="0"/>
            </a:br>
            <a:r>
              <a:rPr lang="de-DE" dirty="0"/>
              <a:t>der TK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DF4EAD3-4376-A873-AB0B-F4171DC0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331" y="-3035660"/>
            <a:ext cx="10087410" cy="81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1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925067-299A-AC19-BF9E-3F2F3A07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EFFF59E-8DA8-CF6D-2AB1-5DD80812B4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37" y="1158866"/>
            <a:ext cx="4881215" cy="3660912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D5CF3A-2CD4-E2B9-EA4F-FE89A031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 für den Austausch</a:t>
            </a:r>
          </a:p>
        </p:txBody>
      </p:sp>
    </p:spTree>
    <p:extLst>
      <p:ext uri="{BB962C8B-B14F-4D97-AF65-F5344CB8AC3E}">
        <p14:creationId xmlns:p14="http://schemas.microsoft.com/office/powerpoint/2010/main" val="241281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0616B7A-B0AB-BCD4-9EE2-01BD3C9A83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 b="7513"/>
          <a:stretch/>
        </p:blipFill>
        <p:spPr>
          <a:xfrm>
            <a:off x="0" y="0"/>
            <a:ext cx="9072563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564EA07-43FB-6153-7EF0-B7D0244A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err="1"/>
              <a:t>LernÖkosystem</a:t>
            </a:r>
            <a:r>
              <a:rPr lang="de-DE" dirty="0"/>
              <a:t> der TK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67110E9-FB5D-968C-AD0C-B5FE35B1D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Auf dem Weg zum arbeitsintegrierten Lernen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3997BF-0198-165D-8CAB-BB2D51398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Ralf Kohl</a:t>
            </a:r>
          </a:p>
          <a:p>
            <a:r>
              <a:rPr lang="de-DE" dirty="0"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Personalentwicklung</a:t>
            </a:r>
          </a:p>
          <a:p>
            <a:r>
              <a:rPr lang="de-DE" dirty="0"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Corporate Learning</a:t>
            </a:r>
          </a:p>
          <a:p>
            <a:r>
              <a:rPr lang="de-DE" dirty="0"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Ralf.Kohl@tk.de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21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D67169-FE6E-E969-9304-8D1E912C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1977F7-8A01-2605-B08D-451A971A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oleto TK Headline Medium" panose="020C0606020203030204" pitchFamily="34" charset="0"/>
                <a:ea typeface="Soleto TK Headline Medium" panose="020C0606020203030204" pitchFamily="34" charset="0"/>
                <a:cs typeface="Soleto TK Headline Medium" panose="020C0606020203030204" pitchFamily="34" charset="0"/>
              </a:rPr>
              <a:t>Zur Person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173B699-A974-A1BA-4BC2-5F6BA24FAC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676" y="1286163"/>
            <a:ext cx="6280253" cy="3457575"/>
            <a:chOff x="-17676" y="1286163"/>
            <a:chExt cx="6280253" cy="34575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CBF1A39-66FB-5CEE-5B25-AF05A1B7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82" r="30912" b="15696"/>
            <a:stretch/>
          </p:blipFill>
          <p:spPr>
            <a:xfrm>
              <a:off x="-17676" y="1286163"/>
              <a:ext cx="6280253" cy="3457575"/>
            </a:xfrm>
            <a:prstGeom prst="rect">
              <a:avLst/>
            </a:prstGeom>
          </p:spPr>
        </p:pic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8C39B89A-9A1A-4DF6-264D-A79CE6B69CF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23251" y="2160671"/>
              <a:ext cx="887119" cy="328045"/>
            </a:xfrm>
            <a:prstGeom prst="rect">
              <a:avLst/>
            </a:prstGeom>
            <a:noFill/>
          </p:spPr>
          <p:txBody>
            <a:bodyPr wrap="none" lIns="72000" tIns="36000" rIns="72000" bIns="36000" rtlCol="0">
              <a:noAutofit/>
            </a:bodyPr>
            <a:lstStyle/>
            <a:p>
              <a:pPr algn="l">
                <a:buClr>
                  <a:srgbClr val="00A0E3"/>
                </a:buClr>
              </a:pPr>
              <a:r>
                <a:rPr lang="de-DE" dirty="0">
                  <a:solidFill>
                    <a:schemeClr val="bg1"/>
                  </a:solidFill>
                  <a:latin typeface="Soleto TK Medium" panose="020B0606020203030204" pitchFamily="34" charset="0"/>
                  <a:ea typeface="Soleto TK Medium" panose="020B0606020203030204" pitchFamily="34" charset="0"/>
                  <a:cs typeface="Soleto TK Medium" panose="020B0606020203030204" pitchFamily="34" charset="0"/>
                </a:rPr>
                <a:t> </a:t>
              </a:r>
            </a:p>
          </p:txBody>
        </p:sp>
      </p:grp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725D98E-34D5-83D6-5CD4-5A78A1A2F2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525"/>
          <a:stretch>
            <a:fillRect/>
          </a:stretch>
        </p:blipFill>
        <p:spPr/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A75B691-9268-C618-D6D4-DB7B11282DDE}"/>
              </a:ext>
            </a:extLst>
          </p:cNvPr>
          <p:cNvSpPr/>
          <p:nvPr/>
        </p:nvSpPr>
        <p:spPr>
          <a:xfrm>
            <a:off x="215900" y="1419622"/>
            <a:ext cx="1800200" cy="669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A0E3"/>
              </a:buClr>
            </a:pPr>
            <a:r>
              <a:rPr lang="de-DE" sz="1100" b="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Personalentwicklung - Team Corporate Learning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9F98713-33CB-9297-1A51-20AF76842CEC}"/>
              </a:ext>
            </a:extLst>
          </p:cNvPr>
          <p:cNvSpPr/>
          <p:nvPr/>
        </p:nvSpPr>
        <p:spPr>
          <a:xfrm>
            <a:off x="4223251" y="3147814"/>
            <a:ext cx="1810552" cy="519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A0E3"/>
              </a:buClr>
            </a:pPr>
            <a:r>
              <a:rPr lang="de-DE" sz="1200" b="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Trainerausbildung </a:t>
            </a:r>
          </a:p>
          <a:p>
            <a:pPr algn="l">
              <a:buClr>
                <a:srgbClr val="00A0E3"/>
              </a:buClr>
            </a:pPr>
            <a:r>
              <a:rPr lang="de-DE" sz="120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Systemische Beratung</a:t>
            </a:r>
            <a:endParaRPr lang="de-DE" sz="1200" b="0" dirty="0">
              <a:solidFill>
                <a:schemeClr val="bg1"/>
              </a:solidFill>
              <a:latin typeface="Soleto TK" panose="020B0606020203030204" pitchFamily="34" charset="0"/>
              <a:ea typeface="Soleto TK" panose="020B0606020203030204" pitchFamily="34" charset="0"/>
              <a:cs typeface="Soleto TK" panose="020B0606020203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8E82496-5EE5-CA4D-DB37-F345B12679C7}"/>
              </a:ext>
            </a:extLst>
          </p:cNvPr>
          <p:cNvSpPr/>
          <p:nvPr/>
        </p:nvSpPr>
        <p:spPr>
          <a:xfrm>
            <a:off x="4223251" y="2061028"/>
            <a:ext cx="1810552" cy="649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A0E3"/>
              </a:buClr>
            </a:pPr>
            <a:r>
              <a:rPr lang="de-DE" sz="1200" b="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Ausbildung von Auszubildenden</a:t>
            </a:r>
          </a:p>
          <a:p>
            <a:pPr algn="l">
              <a:buClr>
                <a:srgbClr val="00A0E3"/>
              </a:buClr>
            </a:pPr>
            <a:r>
              <a:rPr lang="de-DE" sz="120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Ausbildungssteuerung</a:t>
            </a:r>
            <a:endParaRPr lang="de-DE" sz="1200" b="0" dirty="0">
              <a:solidFill>
                <a:schemeClr val="bg1"/>
              </a:solidFill>
              <a:latin typeface="Soleto TK" panose="020B0606020203030204" pitchFamily="34" charset="0"/>
              <a:ea typeface="Soleto TK" panose="020B0606020203030204" pitchFamily="34" charset="0"/>
              <a:cs typeface="Soleto TK" panose="020B0606020203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CF476A2-F311-1BD1-A521-6CE1CFE17CEF}"/>
              </a:ext>
            </a:extLst>
          </p:cNvPr>
          <p:cNvSpPr/>
          <p:nvPr/>
        </p:nvSpPr>
        <p:spPr>
          <a:xfrm>
            <a:off x="5837" y="3291830"/>
            <a:ext cx="1722132" cy="936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A0E3"/>
              </a:buClr>
            </a:pPr>
            <a:r>
              <a:rPr lang="de-DE" sz="1200" b="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Neue Lernformen im betrieblichen Kontext</a:t>
            </a:r>
          </a:p>
          <a:p>
            <a:pPr algn="l">
              <a:buClr>
                <a:srgbClr val="00A0E3"/>
              </a:buClr>
            </a:pPr>
            <a:r>
              <a:rPr lang="de-DE" sz="120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Kollaboration</a:t>
            </a:r>
          </a:p>
          <a:p>
            <a:pPr algn="l">
              <a:buClr>
                <a:srgbClr val="00A0E3"/>
              </a:buClr>
            </a:pPr>
            <a:r>
              <a:rPr lang="de-DE" sz="1200" b="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Methodik &amp; Didaktik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D732F0-BDD7-DB90-9F64-C2880FF95928}"/>
              </a:ext>
            </a:extLst>
          </p:cNvPr>
          <p:cNvSpPr/>
          <p:nvPr/>
        </p:nvSpPr>
        <p:spPr>
          <a:xfrm>
            <a:off x="3528169" y="3892951"/>
            <a:ext cx="1810552" cy="778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rgbClr val="00A0E3"/>
              </a:buClr>
            </a:pPr>
            <a:r>
              <a:rPr lang="de-DE" sz="1200" b="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Kontakt: </a:t>
            </a:r>
          </a:p>
          <a:p>
            <a:pPr algn="l">
              <a:buClr>
                <a:srgbClr val="00A0E3"/>
              </a:buClr>
            </a:pPr>
            <a:r>
              <a:rPr lang="de-DE" sz="1200" dirty="0">
                <a:solidFill>
                  <a:schemeClr val="bg1"/>
                </a:solidFill>
                <a:latin typeface="Soleto TK" panose="020B0606020203030204" pitchFamily="34" charset="0"/>
                <a:ea typeface="Soleto TK" panose="020B0606020203030204" pitchFamily="34" charset="0"/>
                <a:cs typeface="Soleto TK" panose="020B0606020203030204" pitchFamily="34" charset="0"/>
              </a:rPr>
              <a:t>Ralf.Kohl@tk.de</a:t>
            </a:r>
            <a:endParaRPr lang="de-DE" sz="1200" b="0" dirty="0">
              <a:solidFill>
                <a:schemeClr val="bg1"/>
              </a:solidFill>
              <a:latin typeface="Soleto TK" panose="020B0606020203030204" pitchFamily="34" charset="0"/>
              <a:ea typeface="Soleto TK" panose="020B0606020203030204" pitchFamily="34" charset="0"/>
              <a:cs typeface="Soleto TK" panose="020B060602020303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5713D96-C3D7-1A24-CCF9-B688DEF24BF9}"/>
              </a:ext>
            </a:extLst>
          </p:cNvPr>
          <p:cNvGrpSpPr/>
          <p:nvPr/>
        </p:nvGrpSpPr>
        <p:grpSpPr>
          <a:xfrm>
            <a:off x="3600177" y="4330655"/>
            <a:ext cx="323088" cy="299489"/>
            <a:chOff x="-140754" y="969198"/>
            <a:chExt cx="3452592" cy="331236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687B9E6-0592-95AF-C540-EA209248292C}"/>
                </a:ext>
              </a:extLst>
            </p:cNvPr>
            <p:cNvSpPr/>
            <p:nvPr/>
          </p:nvSpPr>
          <p:spPr>
            <a:xfrm>
              <a:off x="571914" y="1635646"/>
              <a:ext cx="2020151" cy="2069242"/>
            </a:xfrm>
            <a:prstGeom prst="rect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rgbClr val="00A0E3"/>
                </a:buClr>
              </a:pPr>
              <a:endParaRPr lang="de-DE" sz="1400" b="0" dirty="0" err="1">
                <a:solidFill>
                  <a:schemeClr val="bg1"/>
                </a:solidFill>
              </a:endParaRPr>
            </a:p>
          </p:txBody>
        </p:sp>
        <p:pic>
          <p:nvPicPr>
            <p:cNvPr id="18" name="Grafik 17">
              <a:hlinkClick r:id="rId4"/>
              <a:extLst>
                <a:ext uri="{FF2B5EF4-FFF2-40B4-BE49-F238E27FC236}">
                  <a16:creationId xmlns:a16="http://schemas.microsoft.com/office/drawing/2014/main" id="{4CBAD085-05C5-D92D-B3FD-EF60935F3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7" t="17801" r="16437" b="17800"/>
            <a:stretch/>
          </p:blipFill>
          <p:spPr>
            <a:xfrm>
              <a:off x="-140754" y="969198"/>
              <a:ext cx="3452592" cy="3312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60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D67169-FE6E-E969-9304-8D1E912C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238182E-2B21-2690-AC61-2791C4AAD0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10045"/>
          <a:stretch>
            <a:fillRect/>
          </a:stretch>
        </p:blipFill>
        <p:spPr/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E1977F7-8A01-2605-B08D-451A971A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oleto TK Headline Medium" panose="020C0606020203030204" pitchFamily="34" charset="0"/>
                <a:ea typeface="Soleto TK Headline Medium" panose="020C0606020203030204" pitchFamily="34" charset="0"/>
                <a:cs typeface="Soleto TK Headline Medium" panose="020C0606020203030204" pitchFamily="34" charset="0"/>
              </a:rPr>
              <a:t>Wer wir sind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173B699-A974-A1BA-4BC2-5F6BA24FAC3B}"/>
              </a:ext>
            </a:extLst>
          </p:cNvPr>
          <p:cNvGrpSpPr/>
          <p:nvPr/>
        </p:nvGrpSpPr>
        <p:grpSpPr>
          <a:xfrm>
            <a:off x="-43782" y="1286163"/>
            <a:ext cx="6306359" cy="3457575"/>
            <a:chOff x="-43782" y="1286163"/>
            <a:chExt cx="6306359" cy="34575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CBF1A39-66FB-5CEE-5B25-AF05A1B72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82" r="30912" b="15696"/>
            <a:stretch/>
          </p:blipFill>
          <p:spPr>
            <a:xfrm>
              <a:off x="-17676" y="1286163"/>
              <a:ext cx="6280253" cy="3457575"/>
            </a:xfrm>
            <a:prstGeom prst="rect">
              <a:avLst/>
            </a:prstGeom>
          </p:spPr>
        </p:pic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C201E184-1E61-94BB-59F6-D873FAAAEE60}"/>
                </a:ext>
              </a:extLst>
            </p:cNvPr>
            <p:cNvSpPr txBox="1"/>
            <p:nvPr/>
          </p:nvSpPr>
          <p:spPr>
            <a:xfrm>
              <a:off x="4167711" y="3241347"/>
              <a:ext cx="1934338" cy="328045"/>
            </a:xfrm>
            <a:prstGeom prst="rect">
              <a:avLst/>
            </a:prstGeom>
            <a:noFill/>
          </p:spPr>
          <p:txBody>
            <a:bodyPr wrap="none" lIns="72000" tIns="36000" rIns="72000" bIns="36000" rtlCol="0">
              <a:noAutofit/>
            </a:bodyPr>
            <a:lstStyle/>
            <a:p>
              <a:pPr algn="l">
                <a:buClr>
                  <a:srgbClr val="00A0E3"/>
                </a:buClr>
              </a:pPr>
              <a:r>
                <a:rPr lang="de-DE" dirty="0">
                  <a:solidFill>
                    <a:schemeClr val="bg1"/>
                  </a:solidFill>
                  <a:latin typeface="Soleto TK Medium" panose="020B0606020203030204" pitchFamily="34" charset="0"/>
                  <a:ea typeface="Soleto TK Medium" panose="020B0606020203030204" pitchFamily="34" charset="0"/>
                  <a:cs typeface="Soleto TK Medium" panose="020B0606020203030204" pitchFamily="34" charset="0"/>
                </a:rPr>
                <a:t>611 </a:t>
              </a:r>
              <a:r>
                <a:rPr lang="de-DE" sz="1400" dirty="0">
                  <a:solidFill>
                    <a:schemeClr val="bg1"/>
                  </a:solidFill>
                  <a:latin typeface="Soleto TK Medium" panose="020B0606020203030204" pitchFamily="34" charset="0"/>
                  <a:ea typeface="Soleto TK Medium" panose="020B0606020203030204" pitchFamily="34" charset="0"/>
                  <a:cs typeface="Soleto TK Medium" panose="020B0606020203030204" pitchFamily="34" charset="0"/>
                </a:rPr>
                <a:t>Azubi/Stud.</a:t>
              </a:r>
              <a:endParaRPr lang="de-DE" dirty="0">
                <a:solidFill>
                  <a:schemeClr val="bg1"/>
                </a:solidFill>
                <a:latin typeface="Soleto TK Medium" panose="020B0606020203030204" pitchFamily="34" charset="0"/>
                <a:ea typeface="Soleto TK Medium" panose="020B0606020203030204" pitchFamily="34" charset="0"/>
                <a:cs typeface="Soleto TK Medium" panose="020B0606020203030204" pitchFamily="34" charset="0"/>
              </a:endParaRPr>
            </a:p>
          </p:txBody>
        </p: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1622C4E4-A548-8398-333D-9512D938186D}"/>
                </a:ext>
              </a:extLst>
            </p:cNvPr>
            <p:cNvGrpSpPr/>
            <p:nvPr/>
          </p:nvGrpSpPr>
          <p:grpSpPr>
            <a:xfrm>
              <a:off x="1237275" y="2137945"/>
              <a:ext cx="1633417" cy="328045"/>
              <a:chOff x="1189899" y="2300998"/>
              <a:chExt cx="1633417" cy="328045"/>
            </a:xfrm>
          </p:grpSpPr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18C4DF27-526C-DD67-6092-0F940206533B}"/>
                  </a:ext>
                </a:extLst>
              </p:cNvPr>
              <p:cNvSpPr txBox="1"/>
              <p:nvPr/>
            </p:nvSpPr>
            <p:spPr>
              <a:xfrm>
                <a:off x="1625736" y="2300998"/>
                <a:ext cx="1197580" cy="32804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55 </a:t>
                </a:r>
                <a:r>
                  <a:rPr lang="de-DE" sz="1400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Mrd. €</a:t>
                </a:r>
                <a:endParaRPr lang="de-DE" dirty="0">
                  <a:solidFill>
                    <a:schemeClr val="bg1"/>
                  </a:solidFill>
                  <a:latin typeface="Soleto TK Medium" panose="020B0606020203030204" pitchFamily="34" charset="0"/>
                  <a:ea typeface="Soleto TK Medium" panose="020B0606020203030204" pitchFamily="34" charset="0"/>
                  <a:cs typeface="Soleto TK Medium" panose="020B0606020203030204" pitchFamily="34" charset="0"/>
                </a:endParaRPr>
              </a:p>
            </p:txBody>
          </p:sp>
          <p:pic>
            <p:nvPicPr>
              <p:cNvPr id="70" name="Inhaltsplatzhalter 6">
                <a:extLst>
                  <a:ext uri="{FF2B5EF4-FFF2-40B4-BE49-F238E27FC236}">
                    <a16:creationId xmlns:a16="http://schemas.microsoft.com/office/drawing/2014/main" id="{D7AFAC6E-90B7-559F-656B-4A2C01BEA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9899" y="2349781"/>
                <a:ext cx="423657" cy="260549"/>
              </a:xfrm>
              <a:prstGeom prst="rect">
                <a:avLst/>
              </a:prstGeom>
            </p:spPr>
          </p:pic>
        </p:grp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61D00B85-E7E2-9A4F-5D03-3600FBB5B4BC}"/>
                </a:ext>
              </a:extLst>
            </p:cNvPr>
            <p:cNvGrpSpPr/>
            <p:nvPr/>
          </p:nvGrpSpPr>
          <p:grpSpPr>
            <a:xfrm>
              <a:off x="4223251" y="1955653"/>
              <a:ext cx="1272197" cy="693309"/>
              <a:chOff x="4258987" y="2107967"/>
              <a:chExt cx="1272197" cy="693309"/>
            </a:xfrm>
          </p:grpSpPr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8C39B89A-9A1A-4DF6-264D-A79CE6B69CF4}"/>
                  </a:ext>
                </a:extLst>
              </p:cNvPr>
              <p:cNvSpPr txBox="1"/>
              <p:nvPr/>
            </p:nvSpPr>
            <p:spPr>
              <a:xfrm>
                <a:off x="4258987" y="2312985"/>
                <a:ext cx="887119" cy="32804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15.000 </a:t>
                </a:r>
              </a:p>
            </p:txBody>
          </p:sp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id="{02516E97-FECF-99CB-06D0-993A56D3FC49}"/>
                  </a:ext>
                </a:extLst>
              </p:cNvPr>
              <p:cNvGrpSpPr/>
              <p:nvPr/>
            </p:nvGrpSpPr>
            <p:grpSpPr>
              <a:xfrm>
                <a:off x="5068158" y="2107967"/>
                <a:ext cx="463026" cy="693309"/>
                <a:chOff x="24598204" y="-3919083"/>
                <a:chExt cx="2343459" cy="3508965"/>
              </a:xfrm>
            </p:grpSpPr>
            <p:pic>
              <p:nvPicPr>
                <p:cNvPr id="72" name="Inhaltsplatzhalter 6">
                  <a:extLst>
                    <a:ext uri="{FF2B5EF4-FFF2-40B4-BE49-F238E27FC236}">
                      <a16:creationId xmlns:a16="http://schemas.microsoft.com/office/drawing/2014/main" id="{7E8B9A83-C12E-FE0B-0ED5-E773F0C8AC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98204" y="-3856582"/>
                  <a:ext cx="1444932" cy="3446464"/>
                </a:xfrm>
                <a:prstGeom prst="rect">
                  <a:avLst/>
                </a:prstGeom>
              </p:spPr>
            </p:pic>
            <p:pic>
              <p:nvPicPr>
                <p:cNvPr id="73" name="Inhaltsplatzhalter 5">
                  <a:extLst>
                    <a:ext uri="{FF2B5EF4-FFF2-40B4-BE49-F238E27FC236}">
                      <a16:creationId xmlns:a16="http://schemas.microsoft.com/office/drawing/2014/main" id="{96AAF810-EF18-18AD-C3B6-97262C03DD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95137" y="-3919083"/>
                  <a:ext cx="1446526" cy="34464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604399CE-9185-3291-36BB-B211A55F261D}"/>
                </a:ext>
              </a:extLst>
            </p:cNvPr>
            <p:cNvGrpSpPr/>
            <p:nvPr/>
          </p:nvGrpSpPr>
          <p:grpSpPr>
            <a:xfrm>
              <a:off x="239600" y="2997265"/>
              <a:ext cx="1582009" cy="971612"/>
              <a:chOff x="169569" y="3169809"/>
              <a:chExt cx="1582009" cy="971612"/>
            </a:xfrm>
          </p:grpSpPr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9CB4AB46-FF15-566B-6266-ABFB713E1EA4}"/>
                  </a:ext>
                </a:extLst>
              </p:cNvPr>
              <p:cNvSpPr txBox="1"/>
              <p:nvPr/>
            </p:nvSpPr>
            <p:spPr>
              <a:xfrm>
                <a:off x="169569" y="3741936"/>
                <a:ext cx="573895" cy="32804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250</a:t>
                </a:r>
              </a:p>
            </p:txBody>
          </p:sp>
          <p:pic>
            <p:nvPicPr>
              <p:cNvPr id="75" name="Inhaltsplatzhalter 6">
                <a:extLst>
                  <a:ext uri="{FF2B5EF4-FFF2-40B4-BE49-F238E27FC236}">
                    <a16:creationId xmlns:a16="http://schemas.microsoft.com/office/drawing/2014/main" id="{B2EBB049-0B61-BEFB-E1CD-803B86BFD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910" y="3169809"/>
                <a:ext cx="1168668" cy="971612"/>
              </a:xfrm>
              <a:prstGeom prst="rect">
                <a:avLst/>
              </a:prstGeom>
            </p:spPr>
          </p:pic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FD807F26-17EE-65D5-6A2B-B7B4B12D0D50}"/>
                </a:ext>
              </a:extLst>
            </p:cNvPr>
            <p:cNvGrpSpPr/>
            <p:nvPr/>
          </p:nvGrpSpPr>
          <p:grpSpPr>
            <a:xfrm>
              <a:off x="3465638" y="3326254"/>
              <a:ext cx="1941707" cy="911376"/>
              <a:chOff x="3419509" y="3582617"/>
              <a:chExt cx="1941707" cy="911376"/>
            </a:xfrm>
          </p:grpSpPr>
          <p:pic>
            <p:nvPicPr>
              <p:cNvPr id="78" name="Inhaltsplatzhalter 6">
                <a:extLst>
                  <a:ext uri="{FF2B5EF4-FFF2-40B4-BE49-F238E27FC236}">
                    <a16:creationId xmlns:a16="http://schemas.microsoft.com/office/drawing/2014/main" id="{BDA02E91-2427-58EA-7355-1FE66C72D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5001" y="3582617"/>
                <a:ext cx="1096215" cy="911376"/>
              </a:xfrm>
              <a:prstGeom prst="rect">
                <a:avLst/>
              </a:prstGeom>
            </p:spPr>
          </p:pic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B8FD3E74-3418-ED94-8545-CECB41B5A48F}"/>
                  </a:ext>
                </a:extLst>
              </p:cNvPr>
              <p:cNvSpPr txBox="1"/>
              <p:nvPr/>
            </p:nvSpPr>
            <p:spPr>
              <a:xfrm>
                <a:off x="3419509" y="4165948"/>
                <a:ext cx="573895" cy="32804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60/40 </a:t>
                </a:r>
                <a:r>
                  <a:rPr lang="de-DE" sz="1400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%</a:t>
                </a:r>
                <a:endParaRPr lang="de-DE" dirty="0">
                  <a:solidFill>
                    <a:schemeClr val="bg1"/>
                  </a:solidFill>
                  <a:latin typeface="Soleto TK Medium" panose="020B0606020203030204" pitchFamily="34" charset="0"/>
                  <a:ea typeface="Soleto TK Medium" panose="020B0606020203030204" pitchFamily="34" charset="0"/>
                  <a:cs typeface="Soleto TK Medium" panose="020B0606020203030204" pitchFamily="34" charset="0"/>
                </a:endParaRPr>
              </a:p>
            </p:txBody>
          </p:sp>
        </p:grp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B7D89A88-D072-2CF0-AD06-6A11EEDE8533}"/>
                </a:ext>
              </a:extLst>
            </p:cNvPr>
            <p:cNvGrpSpPr/>
            <p:nvPr/>
          </p:nvGrpSpPr>
          <p:grpSpPr>
            <a:xfrm>
              <a:off x="357799" y="2834390"/>
              <a:ext cx="1003895" cy="422969"/>
              <a:chOff x="213632" y="3067505"/>
              <a:chExt cx="1003895" cy="422969"/>
            </a:xfrm>
          </p:grpSpPr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60E43E3F-D738-A917-193D-646E1D7C0277}"/>
                  </a:ext>
                </a:extLst>
              </p:cNvPr>
              <p:cNvSpPr txBox="1"/>
              <p:nvPr/>
            </p:nvSpPr>
            <p:spPr>
              <a:xfrm>
                <a:off x="213632" y="3140527"/>
                <a:ext cx="898324" cy="32804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24 </a:t>
                </a:r>
                <a:r>
                  <a:rPr lang="de-DE" sz="1400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Mio.</a:t>
                </a:r>
                <a:endParaRPr lang="de-DE" dirty="0">
                  <a:solidFill>
                    <a:schemeClr val="bg1"/>
                  </a:solidFill>
                  <a:latin typeface="Soleto TK Medium" panose="020B0606020203030204" pitchFamily="34" charset="0"/>
                  <a:ea typeface="Soleto TK Medium" panose="020B0606020203030204" pitchFamily="34" charset="0"/>
                  <a:cs typeface="Soleto TK Medium" panose="020B0606020203030204" pitchFamily="34" charset="0"/>
                </a:endParaRPr>
              </a:p>
            </p:txBody>
          </p:sp>
          <p:grpSp>
            <p:nvGrpSpPr>
              <p:cNvPr id="88" name="Gruppieren 87">
                <a:extLst>
                  <a:ext uri="{FF2B5EF4-FFF2-40B4-BE49-F238E27FC236}">
                    <a16:creationId xmlns:a16="http://schemas.microsoft.com/office/drawing/2014/main" id="{C23C96EF-307A-DE48-91F7-4730D801FC6F}"/>
                  </a:ext>
                </a:extLst>
              </p:cNvPr>
              <p:cNvGrpSpPr/>
              <p:nvPr/>
            </p:nvGrpSpPr>
            <p:grpSpPr>
              <a:xfrm>
                <a:off x="1006384" y="3067505"/>
                <a:ext cx="211143" cy="422969"/>
                <a:chOff x="1006384" y="3067505"/>
                <a:chExt cx="211143" cy="422969"/>
              </a:xfrm>
            </p:grpSpPr>
            <p:pic>
              <p:nvPicPr>
                <p:cNvPr id="84" name="Inhaltsplatzhalter 6">
                  <a:extLst>
                    <a:ext uri="{FF2B5EF4-FFF2-40B4-BE49-F238E27FC236}">
                      <a16:creationId xmlns:a16="http://schemas.microsoft.com/office/drawing/2014/main" id="{1B4B16EC-5EAE-E3E3-B020-885672D03A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6384" y="3067505"/>
                  <a:ext cx="211143" cy="422969"/>
                </a:xfrm>
                <a:prstGeom prst="rect">
                  <a:avLst/>
                </a:prstGeom>
              </p:spPr>
            </p:pic>
            <p:pic>
              <p:nvPicPr>
                <p:cNvPr id="86" name="Grafik 85">
                  <a:extLst>
                    <a:ext uri="{FF2B5EF4-FFF2-40B4-BE49-F238E27FC236}">
                      <a16:creationId xmlns:a16="http://schemas.microsoft.com/office/drawing/2014/main" id="{3D43EC09-7A91-1D79-222C-9CF16B15BA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7661" y="3105593"/>
                  <a:ext cx="188587" cy="3428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262EBC6B-D5F0-9894-323A-D8C0B74BF62C}"/>
                </a:ext>
              </a:extLst>
            </p:cNvPr>
            <p:cNvGrpSpPr/>
            <p:nvPr/>
          </p:nvGrpSpPr>
          <p:grpSpPr>
            <a:xfrm>
              <a:off x="-43782" y="1359540"/>
              <a:ext cx="2279731" cy="599019"/>
              <a:chOff x="5057944" y="332732"/>
              <a:chExt cx="2279731" cy="599019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6488104-62EA-6971-D4B0-16E2CE8E40FB}"/>
                  </a:ext>
                </a:extLst>
              </p:cNvPr>
              <p:cNvSpPr txBox="1"/>
              <p:nvPr/>
            </p:nvSpPr>
            <p:spPr>
              <a:xfrm>
                <a:off x="6214107" y="603706"/>
                <a:ext cx="1123568" cy="32804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12,1 </a:t>
                </a:r>
                <a:r>
                  <a:rPr lang="de-DE" sz="1400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Mio.</a:t>
                </a:r>
                <a:r>
                  <a:rPr lang="de-DE" dirty="0">
                    <a:solidFill>
                      <a:schemeClr val="bg1"/>
                    </a:solidFill>
                    <a:latin typeface="Soleto TK Medium" panose="020B0606020203030204" pitchFamily="34" charset="0"/>
                    <a:ea typeface="Soleto TK Medium" panose="020B0606020203030204" pitchFamily="34" charset="0"/>
                    <a:cs typeface="Soleto TK Medium" panose="020B0606020203030204" pitchFamily="34" charset="0"/>
                  </a:rPr>
                  <a:t> </a:t>
                </a:r>
              </a:p>
            </p:txBody>
          </p:sp>
          <p:pic>
            <p:nvPicPr>
              <p:cNvPr id="12" name="Inhaltsplatzhalter 5">
                <a:extLst>
                  <a:ext uri="{FF2B5EF4-FFF2-40B4-BE49-F238E27FC236}">
                    <a16:creationId xmlns:a16="http://schemas.microsoft.com/office/drawing/2014/main" id="{49BB5C61-6F1B-48D8-AAFD-76FC51BEC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7944" y="332732"/>
                <a:ext cx="1206531" cy="5976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375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Rahmen - Vorstandssache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D0B0D8-059B-944D-59E6-AF637FFD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94" y="1214108"/>
            <a:ext cx="6560758" cy="3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Rahmen - Vorstandssache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D0B0D8-059B-944D-59E6-AF637FFD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7123" y="-4461736"/>
            <a:ext cx="16926808" cy="96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77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Den Wandel weiter gestalten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C49BC5B-8E2F-2526-0C42-D426411901A2}"/>
              </a:ext>
            </a:extLst>
          </p:cNvPr>
          <p:cNvGrpSpPr/>
          <p:nvPr/>
        </p:nvGrpSpPr>
        <p:grpSpPr>
          <a:xfrm>
            <a:off x="-15769975" y="481333"/>
            <a:ext cx="22250472" cy="4519140"/>
            <a:chOff x="196827" y="1331395"/>
            <a:chExt cx="12756689" cy="2590923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C9CAB7E-DCC6-964C-845B-569ABA33D658}"/>
                </a:ext>
              </a:extLst>
            </p:cNvPr>
            <p:cNvGrpSpPr/>
            <p:nvPr/>
          </p:nvGrpSpPr>
          <p:grpSpPr>
            <a:xfrm>
              <a:off x="196827" y="1331395"/>
              <a:ext cx="1243110" cy="2131308"/>
              <a:chOff x="196827" y="1331395"/>
              <a:chExt cx="1243110" cy="2131308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11F57553-BC3B-E855-841C-3CDE61504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27" y="1705338"/>
                <a:ext cx="1243110" cy="1757365"/>
              </a:xfrm>
              <a:prstGeom prst="rect">
                <a:avLst/>
              </a:prstGeom>
            </p:spPr>
          </p:pic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C2028F1-81A2-90C2-1033-BA986007DEB3}"/>
                  </a:ext>
                </a:extLst>
              </p:cNvPr>
              <p:cNvSpPr txBox="1"/>
              <p:nvPr/>
            </p:nvSpPr>
            <p:spPr>
              <a:xfrm>
                <a:off x="495028" y="1331395"/>
                <a:ext cx="646707" cy="288032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sz="1400" b="1" dirty="0"/>
                  <a:t>2017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FFE0221-DDF8-DAB6-BE24-E961F0517D5C}"/>
                </a:ext>
              </a:extLst>
            </p:cNvPr>
            <p:cNvGrpSpPr/>
            <p:nvPr/>
          </p:nvGrpSpPr>
          <p:grpSpPr>
            <a:xfrm>
              <a:off x="4392265" y="1356243"/>
              <a:ext cx="3096913" cy="2106460"/>
              <a:chOff x="2212754" y="1356243"/>
              <a:chExt cx="3096913" cy="2106460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9D0B0D8-059B-944D-59E6-AF637FFDB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2754" y="1705338"/>
                <a:ext cx="3096913" cy="1757365"/>
              </a:xfrm>
              <a:prstGeom prst="rect">
                <a:avLst/>
              </a:prstGeom>
            </p:spPr>
          </p:pic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8E9E610-1379-9DD5-29BB-373EC9A67432}"/>
                  </a:ext>
                </a:extLst>
              </p:cNvPr>
              <p:cNvSpPr txBox="1"/>
              <p:nvPr/>
            </p:nvSpPr>
            <p:spPr>
              <a:xfrm>
                <a:off x="3416436" y="1356243"/>
                <a:ext cx="646707" cy="288032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sz="1400" b="1" dirty="0"/>
                  <a:t>2019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D600B13-9ECF-6A09-EE0E-974CF744834F}"/>
                </a:ext>
              </a:extLst>
            </p:cNvPr>
            <p:cNvGrpSpPr/>
            <p:nvPr/>
          </p:nvGrpSpPr>
          <p:grpSpPr>
            <a:xfrm>
              <a:off x="9692097" y="1707025"/>
              <a:ext cx="3261419" cy="2215293"/>
              <a:chOff x="5621675" y="1707025"/>
              <a:chExt cx="3261419" cy="2215293"/>
            </a:xfrm>
          </p:grpSpPr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D2C985EA-7229-4CEC-BE10-D22C4D61F79B}"/>
                  </a:ext>
                </a:extLst>
              </p:cNvPr>
              <p:cNvSpPr txBox="1"/>
              <p:nvPr/>
            </p:nvSpPr>
            <p:spPr>
              <a:xfrm>
                <a:off x="5621675" y="1709479"/>
                <a:ext cx="646707" cy="288032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noAutofit/>
              </a:bodyPr>
              <a:lstStyle/>
              <a:p>
                <a:pPr algn="l">
                  <a:buClr>
                    <a:srgbClr val="00A0E3"/>
                  </a:buClr>
                </a:pPr>
                <a:r>
                  <a:rPr lang="de-DE" sz="1400" b="1" dirty="0"/>
                  <a:t>2021</a:t>
                </a:r>
              </a:p>
            </p:txBody>
          </p:sp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C3F45732-FC46-5B28-D8AF-8A1703C4E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483" y="1707025"/>
                <a:ext cx="2800611" cy="22152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0581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0" y="265869"/>
            <a:ext cx="7777163" cy="649287"/>
          </a:xfrm>
        </p:spPr>
        <p:txBody>
          <a:bodyPr/>
          <a:lstStyle/>
          <a:p>
            <a:r>
              <a:rPr lang="de-DE" dirty="0"/>
              <a:t>Den Wandel weiter gestalten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C35982-5F4B-33D4-3833-13693BD5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2" y="3588440"/>
            <a:ext cx="1023229" cy="514915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4BAFC0-B5B2-5807-B62B-FFE3ECC2D8AB}"/>
              </a:ext>
            </a:extLst>
          </p:cNvPr>
          <p:cNvGrpSpPr/>
          <p:nvPr/>
        </p:nvGrpSpPr>
        <p:grpSpPr>
          <a:xfrm>
            <a:off x="58363" y="1040145"/>
            <a:ext cx="8955836" cy="3876297"/>
            <a:chOff x="143793" y="1158343"/>
            <a:chExt cx="8955836" cy="3876297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099B4F24-6CE6-8042-8717-FD7A72D31F48}"/>
                </a:ext>
              </a:extLst>
            </p:cNvPr>
            <p:cNvGrpSpPr/>
            <p:nvPr/>
          </p:nvGrpSpPr>
          <p:grpSpPr>
            <a:xfrm>
              <a:off x="143793" y="1158343"/>
              <a:ext cx="8955836" cy="3876297"/>
              <a:chOff x="143793" y="1158343"/>
              <a:chExt cx="8955836" cy="3876297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0022B70F-C60D-0A57-1D80-EF2C028DB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793" y="1158343"/>
                <a:ext cx="8955836" cy="3867847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20CCB2A1-983C-C6AF-D0C8-8B3E8DB85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6728" y="4147118"/>
                <a:ext cx="1620431" cy="887522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C2406FD3-5894-1F7E-E6B2-583A5CF32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6943" y="3681126"/>
                <a:ext cx="432048" cy="422229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A8DC5160-F3B8-CA45-A1C7-1A318BDC0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68507" y="3686478"/>
                <a:ext cx="504056" cy="411524"/>
              </a:xfrm>
              <a:prstGeom prst="rect">
                <a:avLst/>
              </a:prstGeom>
            </p:spPr>
          </p:pic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866FDD41-CC74-32F2-A41D-E5638CFB0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0457" y="3651870"/>
                <a:ext cx="1050987" cy="766936"/>
              </a:xfrm>
              <a:prstGeom prst="rect">
                <a:avLst/>
              </a:prstGeom>
            </p:spPr>
          </p:pic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2B9CF01-BB6D-CF4D-17C0-7D01928F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7889" y="4471531"/>
              <a:ext cx="1080120" cy="543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161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3" y="339502"/>
            <a:ext cx="7777163" cy="649287"/>
          </a:xfrm>
        </p:spPr>
        <p:txBody>
          <a:bodyPr/>
          <a:lstStyle/>
          <a:p>
            <a:r>
              <a:rPr lang="de-DE" dirty="0"/>
              <a:t>Das Lern-</a:t>
            </a:r>
            <a:br>
              <a:rPr lang="de-DE" dirty="0"/>
            </a:br>
            <a:r>
              <a:rPr lang="de-DE" dirty="0"/>
              <a:t>Ökosystem </a:t>
            </a:r>
            <a:br>
              <a:rPr lang="de-DE" dirty="0"/>
            </a:br>
            <a:r>
              <a:rPr lang="de-DE" dirty="0"/>
              <a:t>der TK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DF4EAD3-4376-A873-AB0B-F4171DC0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77" y="0"/>
            <a:ext cx="63376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8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32FCD8-8672-AF80-49D8-4F7597A9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Lern-Ökossystem der TK, Normetall 04.07.2024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967B27-C293-753D-16BA-6EB18441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3" y="339502"/>
            <a:ext cx="7777163" cy="649287"/>
          </a:xfrm>
        </p:spPr>
        <p:txBody>
          <a:bodyPr/>
          <a:lstStyle/>
          <a:p>
            <a:r>
              <a:rPr lang="de-DE" dirty="0"/>
              <a:t>Das Lern-</a:t>
            </a:r>
            <a:br>
              <a:rPr lang="de-DE" dirty="0"/>
            </a:br>
            <a:r>
              <a:rPr lang="de-DE" dirty="0"/>
              <a:t>Ökosystem </a:t>
            </a:r>
            <a:br>
              <a:rPr lang="de-DE" dirty="0"/>
            </a:br>
            <a:r>
              <a:rPr lang="de-DE" dirty="0"/>
              <a:t>der TK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DF4EAD3-4376-A873-AB0B-F4171DC0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" y="979259"/>
            <a:ext cx="9072562" cy="73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K">
  <a:themeElements>
    <a:clrScheme name="TK-Designfarben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6F8A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955"/>
        </a:solidFill>
        <a:ln/>
        <a:effectLst/>
      </a:spPr>
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buClr>
            <a:srgbClr val="00A0E3"/>
          </a:buClr>
          <a:defRPr sz="1400" b="0" dirty="0" err="1" smtClean="0">
            <a:solidFill>
              <a:schemeClr val="bg1"/>
            </a:solidFill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noAutofit/>
      </a:bodyPr>
      <a:lstStyle>
        <a:defPPr marL="180000" indent="-180000" algn="l">
          <a:buClr>
            <a:srgbClr val="00A0E3"/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Cyan">
      <a:srgbClr val="00A0E3"/>
    </a:custClr>
    <a:custClr name="Hellgrau G1">
      <a:srgbClr val="EEEBE5"/>
    </a:custClr>
    <a:custClr name="Schwarz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ignal-Rot">
      <a:srgbClr val="D11F45"/>
    </a:custClr>
    <a:custClr name="Ampel-Gelb">
      <a:srgbClr val="FFFA58"/>
    </a:custClr>
    <a:custClr name="Ampel-Grün">
      <a:srgbClr val="25A58D"/>
    </a:custClr>
    <a:custClr name="Dunkel-Petrol">
      <a:srgbClr val="005F6F"/>
    </a:custClr>
    <a:custClr name="Warm-Grau G3">
      <a:srgbClr val="8F837B"/>
    </a:custClr>
    <a:custClr name="Tief-Violett">
      <a:srgbClr val="411F48"/>
    </a:custClr>
    <a:custClr name="Mittel-Petrol">
      <a:srgbClr val="4F8DA4"/>
    </a:custClr>
    <a:custClr name="Dunkel-Gelb1">
      <a:srgbClr val="AEA900"/>
    </a:custClr>
    <a:custClr name="Schwarz">
      <a:srgbClr val="000000"/>
    </a:custClr>
    <a:custClr name="Hell-Petrol">
      <a:srgbClr val="8CB0C1"/>
    </a:custClr>
    <a:custClr name="Mittelblau">
      <a:srgbClr val="00628E"/>
    </a:custClr>
    <a:custClr name="Hell-Violett">
      <a:srgbClr val="BC9FCB"/>
    </a:custClr>
    <a:custClr name="Dunkel-Gelb2">
      <a:srgbClr val="5E5C00"/>
    </a:custClr>
  </a:custClrLst>
  <a:extLst>
    <a:ext uri="{05A4C25C-085E-4340-85A3-A5531E510DB2}">
      <thm15:themeFamily xmlns:thm15="http://schemas.microsoft.com/office/thememl/2012/main" name="Startfolie_16zu9.pptx" id="{8592EAAD-5597-4E90-94BC-900F7D2ABB67}" vid="{11A26CC7-BD10-4E42-AFD6-902E53056F74}"/>
    </a:ext>
  </a:extLst>
</a:theme>
</file>

<file path=ppt/theme/theme2.xml><?xml version="1.0" encoding="utf-8"?>
<a:theme xmlns:a="http://schemas.openxmlformats.org/drawingml/2006/main" name="Larissa">
  <a:themeElements>
    <a:clrScheme name="TK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8AA6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TK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8AA6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4B730B39D89409ADEB60EB763292E" ma:contentTypeVersion="14" ma:contentTypeDescription="Ein neues Dokument erstellen." ma:contentTypeScope="" ma:versionID="66d6c341c3cf8729e7a5f9f3f12c40c3">
  <xsd:schema xmlns:xsd="http://www.w3.org/2001/XMLSchema" xmlns:xs="http://www.w3.org/2001/XMLSchema" xmlns:p="http://schemas.microsoft.com/office/2006/metadata/properties" xmlns:ns2="b43bc453-e0c7-410f-a8ab-a4aa4bfa1d64" xmlns:ns3="cd3e2e02-8c0d-41fd-81e5-6972efcc49da" targetNamespace="http://schemas.microsoft.com/office/2006/metadata/properties" ma:root="true" ma:fieldsID="d8d3c47f560e4bf6720fcc2452b98a2e" ns2:_="" ns3:_="">
    <xsd:import namespace="b43bc453-e0c7-410f-a8ab-a4aa4bfa1d64"/>
    <xsd:import namespace="cd3e2e02-8c0d-41fd-81e5-6972efcc4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bc453-e0c7-410f-a8ab-a4aa4bfa1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0ef079d3-1ec2-435b-bccc-f709ea028d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e2e02-8c0d-41fd-81e5-6972efcc4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adeff49-a294-4459-be9e-e508f190ef27}" ma:internalName="TaxCatchAll" ma:showField="CatchAllData" ma:web="cd3e2e02-8c0d-41fd-81e5-6972efcc4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3e2e02-8c0d-41fd-81e5-6972efcc49da" xsi:nil="true"/>
    <lcf76f155ced4ddcb4097134ff3c332f xmlns="b43bc453-e0c7-410f-a8ab-a4aa4bfa1d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C57A48-FBFD-4A37-89D3-0AF9F3BFE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bc453-e0c7-410f-a8ab-a4aa4bfa1d64"/>
    <ds:schemaRef ds:uri="cd3e2e02-8c0d-41fd-81e5-6972efcc4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123707-5896-4EF1-A146-E8AE5BF12B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5904D-AF85-4CD2-898E-1FD8BB7514BF}">
  <ds:schemaRefs>
    <ds:schemaRef ds:uri="http://schemas.microsoft.com/office/2006/metadata/properties"/>
    <ds:schemaRef ds:uri="http://purl.org/dc/elements/1.1/"/>
    <ds:schemaRef ds:uri="b43bc453-e0c7-410f-a8ab-a4aa4bfa1d64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d3e2e02-8c0d-41fd-81e5-6972efcc49da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a48f69af-3265-4c12-b1e3-f63a8696e71d}" enabled="1" method="Standard" siteId="{777634b8-6549-48dd-89f9-71c677fea2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221</Words>
  <Application>Microsoft Office PowerPoint</Application>
  <PresentationFormat>Benutzerdefiniert</PresentationFormat>
  <Paragraphs>57</Paragraphs>
  <Slides>14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Soleto TK</vt:lpstr>
      <vt:lpstr>Soleto TK Headline Medium</vt:lpstr>
      <vt:lpstr>Soleto TK Medium</vt:lpstr>
      <vt:lpstr>Verdana</vt:lpstr>
      <vt:lpstr>Wingdings</vt:lpstr>
      <vt:lpstr>TK</vt:lpstr>
      <vt:lpstr>Das Lern-Ökosystem der TK - „Lernen als Wettbewerbsvorteil“</vt:lpstr>
      <vt:lpstr>Zur Person</vt:lpstr>
      <vt:lpstr>Wer wir sind</vt:lpstr>
      <vt:lpstr>Der Rahmen - Vorstandssache</vt:lpstr>
      <vt:lpstr>Der Rahmen - Vorstandssache</vt:lpstr>
      <vt:lpstr>Den Wandel weiter gestalten</vt:lpstr>
      <vt:lpstr>Den Wandel weiter gestalten</vt:lpstr>
      <vt:lpstr>Das Lern- Ökosystem  der TK</vt:lpstr>
      <vt:lpstr>Das Lern- Ökosystem  der TK</vt:lpstr>
      <vt:lpstr>Das Lern- Ökosystem  der TK</vt:lpstr>
      <vt:lpstr>Das Lern- Ökosystem  der TK</vt:lpstr>
      <vt:lpstr>Das Lern- Ökosystem  der TK</vt:lpstr>
      <vt:lpstr>Zeit für den Austausch</vt:lpstr>
      <vt:lpstr>Das LernÖkosystem der TK</vt:lpstr>
    </vt:vector>
  </TitlesOfParts>
  <Company>Techniker Krankenkasse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dem Weg zu „arbeits-integrierten“ Lernen</dc:title>
  <dc:creator>Kohl, Ralf</dc:creator>
  <cp:lastModifiedBy>Kohl, Ralf</cp:lastModifiedBy>
  <cp:revision>4</cp:revision>
  <dcterms:created xsi:type="dcterms:W3CDTF">2023-11-10T09:17:47Z</dcterms:created>
  <dcterms:modified xsi:type="dcterms:W3CDTF">2024-07-02T09:06:44Z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8f69af-3265-4c12-b1e3-f63a8696e71d_Enabled">
    <vt:lpwstr>true</vt:lpwstr>
  </property>
  <property fmtid="{D5CDD505-2E9C-101B-9397-08002B2CF9AE}" pid="3" name="MSIP_Label_a48f69af-3265-4c12-b1e3-f63a8696e71d_SetDate">
    <vt:lpwstr>2023-11-10T09:17:47Z</vt:lpwstr>
  </property>
  <property fmtid="{D5CDD505-2E9C-101B-9397-08002B2CF9AE}" pid="4" name="MSIP_Label_a48f69af-3265-4c12-b1e3-f63a8696e71d_Method">
    <vt:lpwstr>Standard</vt:lpwstr>
  </property>
  <property fmtid="{D5CDD505-2E9C-101B-9397-08002B2CF9AE}" pid="5" name="MSIP_Label_a48f69af-3265-4c12-b1e3-f63a8696e71d_Name">
    <vt:lpwstr>Nur für den Dienstgebrauch</vt:lpwstr>
  </property>
  <property fmtid="{D5CDD505-2E9C-101B-9397-08002B2CF9AE}" pid="6" name="MSIP_Label_a48f69af-3265-4c12-b1e3-f63a8696e71d_SiteId">
    <vt:lpwstr>777634b8-6549-48dd-89f9-71c677fea243</vt:lpwstr>
  </property>
  <property fmtid="{D5CDD505-2E9C-101B-9397-08002B2CF9AE}" pid="7" name="MSIP_Label_a48f69af-3265-4c12-b1e3-f63a8696e71d_ActionId">
    <vt:lpwstr>335e46bb-fff9-457f-a9a7-5caa03fca7f2</vt:lpwstr>
  </property>
  <property fmtid="{D5CDD505-2E9C-101B-9397-08002B2CF9AE}" pid="8" name="MSIP_Label_a48f69af-3265-4c12-b1e3-f63a8696e71d_ContentBits">
    <vt:lpwstr>0</vt:lpwstr>
  </property>
  <property fmtid="{D5CDD505-2E9C-101B-9397-08002B2CF9AE}" pid="9" name="ContentTypeId">
    <vt:lpwstr>0x010100F924B730B39D89409ADEB60EB763292E</vt:lpwstr>
  </property>
  <property fmtid="{D5CDD505-2E9C-101B-9397-08002B2CF9AE}" pid="10" name="MediaServiceImageTags">
    <vt:lpwstr/>
  </property>
</Properties>
</file>